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1" r:id="rId6"/>
    <p:sldMasterId id="2147483724" r:id="rId7"/>
    <p:sldMasterId id="2147483736" r:id="rId8"/>
    <p:sldMasterId id="2147483748" r:id="rId9"/>
  </p:sldMasterIdLst>
  <p:notesMasterIdLst>
    <p:notesMasterId r:id="rId61"/>
  </p:notesMasterIdLst>
  <p:sldIdLst>
    <p:sldId id="256" r:id="rId10"/>
    <p:sldId id="257" r:id="rId11"/>
    <p:sldId id="259" r:id="rId12"/>
    <p:sldId id="296" r:id="rId13"/>
    <p:sldId id="297" r:id="rId14"/>
    <p:sldId id="306" r:id="rId15"/>
    <p:sldId id="393" r:id="rId16"/>
    <p:sldId id="408" r:id="rId17"/>
    <p:sldId id="441" r:id="rId18"/>
    <p:sldId id="373" r:id="rId19"/>
    <p:sldId id="509" r:id="rId20"/>
    <p:sldId id="392" r:id="rId21"/>
    <p:sldId id="388" r:id="rId22"/>
    <p:sldId id="401" r:id="rId23"/>
    <p:sldId id="446" r:id="rId24"/>
    <p:sldId id="394" r:id="rId25"/>
    <p:sldId id="447" r:id="rId26"/>
    <p:sldId id="466" r:id="rId27"/>
    <p:sldId id="458" r:id="rId28"/>
    <p:sldId id="484" r:id="rId29"/>
    <p:sldId id="399" r:id="rId30"/>
    <p:sldId id="413" r:id="rId31"/>
    <p:sldId id="414" r:id="rId32"/>
    <p:sldId id="510" r:id="rId33"/>
    <p:sldId id="511" r:id="rId34"/>
    <p:sldId id="512" r:id="rId35"/>
    <p:sldId id="513" r:id="rId36"/>
    <p:sldId id="410" r:id="rId37"/>
    <p:sldId id="411" r:id="rId38"/>
    <p:sldId id="426" r:id="rId39"/>
    <p:sldId id="407" r:id="rId40"/>
    <p:sldId id="409" r:id="rId41"/>
    <p:sldId id="482" r:id="rId42"/>
    <p:sldId id="464" r:id="rId43"/>
    <p:sldId id="402" r:id="rId44"/>
    <p:sldId id="403" r:id="rId45"/>
    <p:sldId id="404" r:id="rId46"/>
    <p:sldId id="461" r:id="rId47"/>
    <p:sldId id="518" r:id="rId48"/>
    <p:sldId id="462" r:id="rId49"/>
    <p:sldId id="519" r:id="rId50"/>
    <p:sldId id="503" r:id="rId51"/>
    <p:sldId id="514" r:id="rId52"/>
    <p:sldId id="515" r:id="rId53"/>
    <p:sldId id="516" r:id="rId54"/>
    <p:sldId id="517" r:id="rId55"/>
    <p:sldId id="481" r:id="rId56"/>
    <p:sldId id="501" r:id="rId57"/>
    <p:sldId id="298" r:id="rId58"/>
    <p:sldId id="299" r:id="rId59"/>
    <p:sldId id="300" r:id="rId6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493E4-13B2-461F-9A69-F8DA70CEC0B6}" type="datetimeFigureOut">
              <a:rPr lang="nl-NL" smtClean="0"/>
              <a:t>19-11-2019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02C76-2360-4536-920C-F5E6A84EAEA3}" type="slidenum">
              <a:rPr lang="nl-NL" smtClean="0"/>
              <a:t>‹nr.›</a:t>
            </a:fld>
            <a:endParaRPr lang="nl-NL"/>
          </a:p>
        </p:txBody>
      </p:sp>
    </p:spTree>
    <p:extLst>
      <p:ext uri="{BB962C8B-B14F-4D97-AF65-F5344CB8AC3E}">
        <p14:creationId xmlns:p14="http://schemas.microsoft.com/office/powerpoint/2010/main" val="61683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jdelijke aanduiding voor dia-afbeelding 1">
            <a:extLst>
              <a:ext uri="{FF2B5EF4-FFF2-40B4-BE49-F238E27FC236}">
                <a16:creationId xmlns:a16="http://schemas.microsoft.com/office/drawing/2014/main" id="{9B0BD675-A404-49A5-8A43-090AD3D83FA2}"/>
              </a:ext>
            </a:extLst>
          </p:cNvPr>
          <p:cNvSpPr>
            <a:spLocks noGrp="1" noRot="1" noChangeAspect="1" noChangeArrowheads="1" noTextEdit="1"/>
          </p:cNvSpPr>
          <p:nvPr>
            <p:ph type="sldImg"/>
          </p:nvPr>
        </p:nvSpPr>
        <p:spPr>
          <a:ln/>
        </p:spPr>
      </p:sp>
      <p:sp>
        <p:nvSpPr>
          <p:cNvPr id="104451" name="Tijdelijke aanduiding voor notities 2">
            <a:extLst>
              <a:ext uri="{FF2B5EF4-FFF2-40B4-BE49-F238E27FC236}">
                <a16:creationId xmlns:a16="http://schemas.microsoft.com/office/drawing/2014/main" id="{932030D3-5B84-40D9-9791-2A9D84CC1F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ea typeface="ヒラギノ角ゴ Pro W3"/>
            </a:endParaRPr>
          </a:p>
        </p:txBody>
      </p:sp>
      <p:sp>
        <p:nvSpPr>
          <p:cNvPr id="104452" name="Tijdelijke aanduiding voor dianummer 3">
            <a:extLst>
              <a:ext uri="{FF2B5EF4-FFF2-40B4-BE49-F238E27FC236}">
                <a16:creationId xmlns:a16="http://schemas.microsoft.com/office/drawing/2014/main" id="{2B0E7269-A752-490B-AF66-B365AC9730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a:cs typeface="ヒラギノ角ゴ Pro W3"/>
              </a:defRPr>
            </a:lvl1pPr>
            <a:lvl2pPr marL="742950" indent="-285750">
              <a:spcBef>
                <a:spcPct val="30000"/>
              </a:spcBef>
              <a:defRPr sz="1200">
                <a:solidFill>
                  <a:schemeClr val="tx1"/>
                </a:solidFill>
                <a:latin typeface="Arial" panose="020B0604020202020204" pitchFamily="34" charset="0"/>
                <a:ea typeface="ヒラギノ角ゴ Pro W3"/>
                <a:cs typeface="ヒラギノ角ゴ Pro W3"/>
              </a:defRPr>
            </a:lvl2pPr>
            <a:lvl3pPr marL="1143000" indent="-228600">
              <a:spcBef>
                <a:spcPct val="30000"/>
              </a:spcBef>
              <a:defRPr sz="1200">
                <a:solidFill>
                  <a:schemeClr val="tx1"/>
                </a:solidFill>
                <a:latin typeface="Arial" panose="020B0604020202020204" pitchFamily="34" charset="0"/>
                <a:ea typeface="ヒラギノ角ゴ Pro W3"/>
                <a:cs typeface="ヒラギノ角ゴ Pro W3"/>
              </a:defRPr>
            </a:lvl3pPr>
            <a:lvl4pPr marL="1600200" indent="-228600">
              <a:spcBef>
                <a:spcPct val="30000"/>
              </a:spcBef>
              <a:defRPr sz="1200">
                <a:solidFill>
                  <a:schemeClr val="tx1"/>
                </a:solidFill>
                <a:latin typeface="Arial" panose="020B0604020202020204" pitchFamily="34" charset="0"/>
                <a:ea typeface="ヒラギノ角ゴ Pro W3"/>
                <a:cs typeface="ヒラギノ角ゴ Pro W3"/>
              </a:defRPr>
            </a:lvl4pPr>
            <a:lvl5pPr marL="2057400" indent="-228600">
              <a:spcBef>
                <a:spcPct val="30000"/>
              </a:spcBef>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8F6F2A-EB01-439F-91CA-FACDBCC4C6DB}"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1DBC4BB4-D716-4144-BE02-7E6FC7ECCB2A}"/>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574389A8-33C5-4DE2-88B9-3F9D780222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13668" name="Slide Number Placeholder 3">
            <a:extLst>
              <a:ext uri="{FF2B5EF4-FFF2-40B4-BE49-F238E27FC236}">
                <a16:creationId xmlns:a16="http://schemas.microsoft.com/office/drawing/2014/main" id="{F5D4633F-DE09-47F3-A332-5C3D1C239C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194978-D72F-424E-BF71-42C729AB3772}"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0D5A6FEB-0823-4AFF-BD12-91453CAA60A9}"/>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ACC18DE3-0D35-4B3C-BDE8-5311C27DCC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14692" name="Slide Number Placeholder 3">
            <a:extLst>
              <a:ext uri="{FF2B5EF4-FFF2-40B4-BE49-F238E27FC236}">
                <a16:creationId xmlns:a16="http://schemas.microsoft.com/office/drawing/2014/main" id="{E16F0214-799D-44BC-84AD-8AC3C376D5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7AC464-0F9A-4B79-A861-13AB34C038A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F878CFB-1BFA-431D-88AA-EB6AB55A7C03}"/>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8C8EAF8A-DD6A-4FBD-B955-0866782642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15716" name="Slide Number Placeholder 3">
            <a:extLst>
              <a:ext uri="{FF2B5EF4-FFF2-40B4-BE49-F238E27FC236}">
                <a16:creationId xmlns:a16="http://schemas.microsoft.com/office/drawing/2014/main" id="{1E2D366F-505A-40B5-9296-D585374F1B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152B1E-C0D2-4847-B8D5-022FEE8854B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08C4A015-9BF9-4C68-9AB2-110DED101B70}"/>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42CFB3AE-9CCC-44AF-92E0-4369A32384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latin typeface="Arial" panose="020B0604020202020204" pitchFamily="34" charset="0"/>
              <a:ea typeface="ヒラギノ角ゴ Pro W3"/>
            </a:endParaRPr>
          </a:p>
        </p:txBody>
      </p:sp>
      <p:sp>
        <p:nvSpPr>
          <p:cNvPr id="116740" name="Slide Number Placeholder 3">
            <a:extLst>
              <a:ext uri="{FF2B5EF4-FFF2-40B4-BE49-F238E27FC236}">
                <a16:creationId xmlns:a16="http://schemas.microsoft.com/office/drawing/2014/main" id="{7EF0E190-60DA-400B-975A-61AC7D03A8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80837-43D4-4DA9-A924-A28F3547854F}" type="slidenum">
              <a:rPr kumimoji="0" lang="en-GB"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F0FF47EC-375C-4BAF-83CC-00E66F0DEF4D}"/>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DF51A3E2-E68A-464C-8708-4EB5094902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latin typeface="Arial" panose="020B0604020202020204" pitchFamily="34" charset="0"/>
              <a:ea typeface="ヒラギノ角ゴ Pro W3"/>
            </a:endParaRPr>
          </a:p>
        </p:txBody>
      </p:sp>
      <p:sp>
        <p:nvSpPr>
          <p:cNvPr id="117764" name="Slide Number Placeholder 3">
            <a:extLst>
              <a:ext uri="{FF2B5EF4-FFF2-40B4-BE49-F238E27FC236}">
                <a16:creationId xmlns:a16="http://schemas.microsoft.com/office/drawing/2014/main" id="{CFDC9A57-5D15-41EB-B528-3DEE36C3B0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8DF1EF-7016-4931-BD89-74A54ADFA4B8}" type="slidenum">
              <a:rPr kumimoji="0" lang="en-GB"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636C120-E2C5-414F-9BDF-0041BD086B0B}"/>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9E509430-774A-4534-9F69-D3DBAB3E51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latin typeface="Arial" panose="020B0604020202020204" pitchFamily="34" charset="0"/>
              <a:ea typeface="ヒラギノ角ゴ Pro W3"/>
            </a:endParaRPr>
          </a:p>
        </p:txBody>
      </p:sp>
      <p:sp>
        <p:nvSpPr>
          <p:cNvPr id="118788" name="Slide Number Placeholder 3">
            <a:extLst>
              <a:ext uri="{FF2B5EF4-FFF2-40B4-BE49-F238E27FC236}">
                <a16:creationId xmlns:a16="http://schemas.microsoft.com/office/drawing/2014/main" id="{A9854234-6B32-4E0B-AA4A-63923BF864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B2DE01-D402-49A6-938C-DFD98F9508E8}" type="slidenum">
              <a:rPr kumimoji="0" lang="en-GB"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30791AE8-9B06-46E7-9B88-28DD8E1236D6}"/>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6E5FDDB5-30D0-4B96-8AA7-76684D2297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latin typeface="Arial" panose="020B0604020202020204" pitchFamily="34" charset="0"/>
              <a:ea typeface="ヒラギノ角ゴ Pro W3"/>
            </a:endParaRPr>
          </a:p>
        </p:txBody>
      </p:sp>
      <p:sp>
        <p:nvSpPr>
          <p:cNvPr id="119812" name="Slide Number Placeholder 3">
            <a:extLst>
              <a:ext uri="{FF2B5EF4-FFF2-40B4-BE49-F238E27FC236}">
                <a16:creationId xmlns:a16="http://schemas.microsoft.com/office/drawing/2014/main" id="{F1241D03-EB79-4B3E-8A3E-8859D095D5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EEE063-BD73-4BDF-88E8-D3B7C979405A}" type="slidenum">
              <a:rPr kumimoji="0" lang="en-GB"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00EADC4D-4020-411A-AE70-5D9EFADD5A8A}"/>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F03E9CEA-02BF-4FAB-B5B4-D722642456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20836" name="Slide Number Placeholder 3">
            <a:extLst>
              <a:ext uri="{FF2B5EF4-FFF2-40B4-BE49-F238E27FC236}">
                <a16:creationId xmlns:a16="http://schemas.microsoft.com/office/drawing/2014/main" id="{077FAB51-8C6F-422C-939E-8C5089F709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F337D9-62A6-45BA-AB48-3F2E74B3D3A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5002EB7B-FA32-4577-8AAD-D2D2481504C4}"/>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D9B6BD5E-A9D3-4D65-BC2C-806562620E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21860" name="Slide Number Placeholder 3">
            <a:extLst>
              <a:ext uri="{FF2B5EF4-FFF2-40B4-BE49-F238E27FC236}">
                <a16:creationId xmlns:a16="http://schemas.microsoft.com/office/drawing/2014/main" id="{6AC5A37A-BE36-434E-9C87-325A961DBC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EEAB5C-9EED-487D-BA7E-6F1C2B570BA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5B7C6689-C51D-4335-8C56-E309E8F39044}"/>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09D7E888-BD10-411E-A543-780B856899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22884" name="Slide Number Placeholder 3">
            <a:extLst>
              <a:ext uri="{FF2B5EF4-FFF2-40B4-BE49-F238E27FC236}">
                <a16:creationId xmlns:a16="http://schemas.microsoft.com/office/drawing/2014/main" id="{5B15D582-5ABE-425A-B57D-A3CF9D0886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71DCE4-EBCD-4249-AF47-982A8CCAFDE8}"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EBDBF212-5C97-488C-82BC-1DDEF669BA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a:cs typeface="ヒラギノ角ゴ Pro W3"/>
              </a:defRPr>
            </a:lvl1pPr>
            <a:lvl2pPr marL="742950" indent="-285750">
              <a:spcBef>
                <a:spcPct val="30000"/>
              </a:spcBef>
              <a:defRPr sz="1200">
                <a:solidFill>
                  <a:schemeClr val="tx1"/>
                </a:solidFill>
                <a:latin typeface="Arial" panose="020B0604020202020204" pitchFamily="34" charset="0"/>
                <a:ea typeface="ヒラギノ角ゴ Pro W3"/>
                <a:cs typeface="ヒラギノ角ゴ Pro W3"/>
              </a:defRPr>
            </a:lvl2pPr>
            <a:lvl3pPr marL="1143000" indent="-228600">
              <a:spcBef>
                <a:spcPct val="30000"/>
              </a:spcBef>
              <a:defRPr sz="1200">
                <a:solidFill>
                  <a:schemeClr val="tx1"/>
                </a:solidFill>
                <a:latin typeface="Arial" panose="020B0604020202020204" pitchFamily="34" charset="0"/>
                <a:ea typeface="ヒラギノ角ゴ Pro W3"/>
                <a:cs typeface="ヒラギノ角ゴ Pro W3"/>
              </a:defRPr>
            </a:lvl3pPr>
            <a:lvl4pPr marL="1600200" indent="-228600">
              <a:spcBef>
                <a:spcPct val="30000"/>
              </a:spcBef>
              <a:defRPr sz="1200">
                <a:solidFill>
                  <a:schemeClr val="tx1"/>
                </a:solidFill>
                <a:latin typeface="Arial" panose="020B0604020202020204" pitchFamily="34" charset="0"/>
                <a:ea typeface="ヒラギノ角ゴ Pro W3"/>
                <a:cs typeface="ヒラギノ角ゴ Pro W3"/>
              </a:defRPr>
            </a:lvl4pPr>
            <a:lvl5pPr marL="2057400" indent="-228600">
              <a:spcBef>
                <a:spcPct val="30000"/>
              </a:spcBef>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ABA6A-C8BD-48B5-881F-77AE4192BFBF}"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105475" name="Rectangle 2">
            <a:extLst>
              <a:ext uri="{FF2B5EF4-FFF2-40B4-BE49-F238E27FC236}">
                <a16:creationId xmlns:a16="http://schemas.microsoft.com/office/drawing/2014/main" id="{BEA3058C-13D8-49B9-8607-D7D398ECB2C8}"/>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461E4130-43B7-4208-B2DD-FC7AEA111C69}"/>
              </a:ext>
            </a:extLst>
          </p:cNvPr>
          <p:cNvSpPr>
            <a:spLocks noGrp="1" noChangeArrowheads="1"/>
          </p:cNvSpPr>
          <p:nvPr>
            <p:ph type="body" idx="1"/>
          </p:nvPr>
        </p:nvSpPr>
        <p:spPr>
          <a:ln/>
        </p:spPr>
        <p:txBody>
          <a:bodyPr/>
          <a:lstStyle/>
          <a:p>
            <a:pPr>
              <a:defRPr/>
            </a:pPr>
            <a:r>
              <a:rPr lang="nl-NL" u="sng" dirty="0">
                <a:solidFill>
                  <a:srgbClr val="EE5112"/>
                </a:solidFill>
                <a:latin typeface="Verdana" pitchFamily="34" charset="0"/>
                <a:cs typeface="+mn-cs"/>
              </a:rPr>
              <a:t>Three  </a:t>
            </a:r>
            <a:r>
              <a:rPr lang="nl-NL" u="sng" dirty="0" err="1">
                <a:solidFill>
                  <a:srgbClr val="EE5112"/>
                </a:solidFill>
                <a:latin typeface="Verdana" pitchFamily="34" charset="0"/>
                <a:cs typeface="+mn-cs"/>
              </a:rPr>
              <a:t>worklines</a:t>
            </a:r>
            <a:r>
              <a:rPr lang="nl-NL" u="sng" dirty="0">
                <a:solidFill>
                  <a:srgbClr val="EE5112"/>
                </a:solidFill>
                <a:latin typeface="Verdana" pitchFamily="34" charset="0"/>
                <a:cs typeface="+mn-cs"/>
              </a:rPr>
              <a:t>:</a:t>
            </a:r>
          </a:p>
          <a:p>
            <a:pPr marL="457200" indent="-457200">
              <a:buFont typeface="Arial" panose="020B0604020202020204" pitchFamily="34" charset="0"/>
              <a:buChar char="•"/>
              <a:defRPr/>
            </a:pPr>
            <a:r>
              <a:rPr lang="en-IE" dirty="0">
                <a:cs typeface="+mn-cs"/>
              </a:rPr>
              <a:t>Ensuring visibility of UAS, and in particular for their applied research activities, in Brussels by </a:t>
            </a:r>
            <a:r>
              <a:rPr lang="en-IE" u="sng" dirty="0">
                <a:cs typeface="+mn-cs"/>
              </a:rPr>
              <a:t>lobbying and networking</a:t>
            </a:r>
            <a:r>
              <a:rPr lang="en-IE" dirty="0">
                <a:cs typeface="+mn-cs"/>
              </a:rPr>
              <a:t>;</a:t>
            </a:r>
            <a:endParaRPr lang="nl-NL" dirty="0">
              <a:cs typeface="+mn-cs"/>
            </a:endParaRPr>
          </a:p>
          <a:p>
            <a:pPr marL="457200" indent="-457200">
              <a:buFont typeface="Arial" panose="020B0604020202020204" pitchFamily="34" charset="0"/>
              <a:buChar char="•"/>
              <a:defRPr/>
            </a:pPr>
            <a:r>
              <a:rPr lang="en-IE" dirty="0">
                <a:cs typeface="+mn-cs"/>
              </a:rPr>
              <a:t>Ensuring visibility of UAS, by </a:t>
            </a:r>
            <a:r>
              <a:rPr lang="en-IE" u="sng" dirty="0">
                <a:cs typeface="+mn-cs"/>
              </a:rPr>
              <a:t>organising events</a:t>
            </a:r>
            <a:r>
              <a:rPr lang="en-IE" dirty="0">
                <a:cs typeface="+mn-cs"/>
              </a:rPr>
              <a:t>, seminars, online activities and conferences on applied research for different target groups; </a:t>
            </a:r>
            <a:endParaRPr lang="nl-NL" dirty="0">
              <a:cs typeface="+mn-cs"/>
            </a:endParaRPr>
          </a:p>
          <a:p>
            <a:pPr marL="457200" indent="-457200">
              <a:buFont typeface="Arial" panose="020B0604020202020204" pitchFamily="34" charset="0"/>
              <a:buChar char="•"/>
              <a:defRPr/>
            </a:pPr>
            <a:r>
              <a:rPr lang="en-IE" dirty="0">
                <a:cs typeface="+mn-cs"/>
              </a:rPr>
              <a:t>Ensuring visibility of UAS, by </a:t>
            </a:r>
            <a:r>
              <a:rPr lang="en-IE" u="sng" dirty="0">
                <a:cs typeface="+mn-cs"/>
              </a:rPr>
              <a:t>functioning as a spokesperson</a:t>
            </a:r>
            <a:r>
              <a:rPr lang="en-IE" dirty="0">
                <a:cs typeface="+mn-cs"/>
              </a:rPr>
              <a:t>/face for UAS in Europe by providing information to relevant stakeholders on request and maintaining the UASnet website and other online information.</a:t>
            </a:r>
            <a:endParaRPr lang="nl-NL" dirty="0">
              <a:cs typeface="+mn-cs"/>
            </a:endParaRPr>
          </a:p>
          <a:p>
            <a:pPr eaLnBrk="1" hangingPunct="1">
              <a:defRPr/>
            </a:pPr>
            <a:endParaRPr lang="nl-NL" dirty="0">
              <a:latin typeface="Arial" pitchFamily="34" charset="0"/>
              <a:ea typeface="ヒラギノ角ゴ Pro W3"/>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2CE8761B-1557-48E0-802C-AF6E15DB62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a:cs typeface="ヒラギノ角ゴ Pro W3"/>
              </a:defRPr>
            </a:lvl1pPr>
            <a:lvl2pPr marL="742950" indent="-285750">
              <a:spcBef>
                <a:spcPct val="30000"/>
              </a:spcBef>
              <a:defRPr sz="1200">
                <a:solidFill>
                  <a:schemeClr val="tx1"/>
                </a:solidFill>
                <a:latin typeface="Arial" panose="020B0604020202020204" pitchFamily="34" charset="0"/>
                <a:ea typeface="ヒラギノ角ゴ Pro W3"/>
                <a:cs typeface="ヒラギノ角ゴ Pro W3"/>
              </a:defRPr>
            </a:lvl2pPr>
            <a:lvl3pPr marL="1143000" indent="-228600">
              <a:spcBef>
                <a:spcPct val="30000"/>
              </a:spcBef>
              <a:defRPr sz="1200">
                <a:solidFill>
                  <a:schemeClr val="tx1"/>
                </a:solidFill>
                <a:latin typeface="Arial" panose="020B0604020202020204" pitchFamily="34" charset="0"/>
                <a:ea typeface="ヒラギノ角ゴ Pro W3"/>
                <a:cs typeface="ヒラギノ角ゴ Pro W3"/>
              </a:defRPr>
            </a:lvl3pPr>
            <a:lvl4pPr marL="1600200" indent="-228600">
              <a:spcBef>
                <a:spcPct val="30000"/>
              </a:spcBef>
              <a:defRPr sz="1200">
                <a:solidFill>
                  <a:schemeClr val="tx1"/>
                </a:solidFill>
                <a:latin typeface="Arial" panose="020B0604020202020204" pitchFamily="34" charset="0"/>
                <a:ea typeface="ヒラギノ角ゴ Pro W3"/>
                <a:cs typeface="ヒラギノ角ゴ Pro W3"/>
              </a:defRPr>
            </a:lvl4pPr>
            <a:lvl5pPr marL="2057400" indent="-228600">
              <a:spcBef>
                <a:spcPct val="30000"/>
              </a:spcBef>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A46A46-5C71-4DAE-BBFA-6790F010CED7}"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123907" name="Rectangle 2">
            <a:extLst>
              <a:ext uri="{FF2B5EF4-FFF2-40B4-BE49-F238E27FC236}">
                <a16:creationId xmlns:a16="http://schemas.microsoft.com/office/drawing/2014/main" id="{BD66B73E-3FA3-4E40-9570-832C27AAB70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8033DCCD-5E53-44E2-A0FF-20B4E2858EB3}"/>
              </a:ext>
            </a:extLst>
          </p:cNvPr>
          <p:cNvSpPr>
            <a:spLocks noGrp="1" noChangeArrowheads="1"/>
          </p:cNvSpPr>
          <p:nvPr>
            <p:ph type="body" idx="1"/>
          </p:nvPr>
        </p:nvSpPr>
        <p:spPr>
          <a:ln/>
        </p:spPr>
        <p:txBody>
          <a:bodyPr/>
          <a:lstStyle/>
          <a:p>
            <a:pPr>
              <a:defRPr/>
            </a:pPr>
            <a:r>
              <a:rPr lang="nl-NL" u="sng" dirty="0">
                <a:solidFill>
                  <a:srgbClr val="EE5112"/>
                </a:solidFill>
                <a:latin typeface="Verdana" pitchFamily="34" charset="0"/>
                <a:cs typeface="+mn-cs"/>
              </a:rPr>
              <a:t>Three  </a:t>
            </a:r>
            <a:r>
              <a:rPr lang="nl-NL" u="sng" dirty="0" err="1">
                <a:solidFill>
                  <a:srgbClr val="EE5112"/>
                </a:solidFill>
                <a:latin typeface="Verdana" pitchFamily="34" charset="0"/>
                <a:cs typeface="+mn-cs"/>
              </a:rPr>
              <a:t>worklines</a:t>
            </a:r>
            <a:r>
              <a:rPr lang="nl-NL" u="sng" dirty="0">
                <a:solidFill>
                  <a:srgbClr val="EE5112"/>
                </a:solidFill>
                <a:latin typeface="Verdana" pitchFamily="34" charset="0"/>
                <a:cs typeface="+mn-cs"/>
              </a:rPr>
              <a:t>:</a:t>
            </a:r>
          </a:p>
          <a:p>
            <a:pPr marL="457200" indent="-457200">
              <a:buFont typeface="Arial" panose="020B0604020202020204" pitchFamily="34" charset="0"/>
              <a:buChar char="•"/>
              <a:defRPr/>
            </a:pPr>
            <a:r>
              <a:rPr lang="en-IE" dirty="0">
                <a:cs typeface="+mn-cs"/>
              </a:rPr>
              <a:t>Ensuring visibility of UAS, and in particular for their applied research activities, in Brussels by </a:t>
            </a:r>
            <a:r>
              <a:rPr lang="en-IE" u="sng" dirty="0">
                <a:cs typeface="+mn-cs"/>
              </a:rPr>
              <a:t>lobbying and networking</a:t>
            </a:r>
            <a:r>
              <a:rPr lang="en-IE" dirty="0">
                <a:cs typeface="+mn-cs"/>
              </a:rPr>
              <a:t>;</a:t>
            </a:r>
            <a:endParaRPr lang="nl-NL" dirty="0">
              <a:cs typeface="+mn-cs"/>
            </a:endParaRPr>
          </a:p>
          <a:p>
            <a:pPr marL="457200" indent="-457200">
              <a:buFont typeface="Arial" panose="020B0604020202020204" pitchFamily="34" charset="0"/>
              <a:buChar char="•"/>
              <a:defRPr/>
            </a:pPr>
            <a:r>
              <a:rPr lang="en-IE" dirty="0">
                <a:cs typeface="+mn-cs"/>
              </a:rPr>
              <a:t>Ensuring visibility of UAS, by </a:t>
            </a:r>
            <a:r>
              <a:rPr lang="en-IE" u="sng" dirty="0">
                <a:cs typeface="+mn-cs"/>
              </a:rPr>
              <a:t>organising events</a:t>
            </a:r>
            <a:r>
              <a:rPr lang="en-IE" dirty="0">
                <a:cs typeface="+mn-cs"/>
              </a:rPr>
              <a:t>, seminars, online activities and conferences on applied research for different target groups; </a:t>
            </a:r>
            <a:endParaRPr lang="nl-NL" dirty="0">
              <a:cs typeface="+mn-cs"/>
            </a:endParaRPr>
          </a:p>
          <a:p>
            <a:pPr marL="457200" indent="-457200">
              <a:buFont typeface="Arial" panose="020B0604020202020204" pitchFamily="34" charset="0"/>
              <a:buChar char="•"/>
              <a:defRPr/>
            </a:pPr>
            <a:r>
              <a:rPr lang="en-IE" dirty="0">
                <a:cs typeface="+mn-cs"/>
              </a:rPr>
              <a:t>Ensuring visibility of UAS, by </a:t>
            </a:r>
            <a:r>
              <a:rPr lang="en-IE" u="sng" dirty="0">
                <a:cs typeface="+mn-cs"/>
              </a:rPr>
              <a:t>functioning as a spokesperson</a:t>
            </a:r>
            <a:r>
              <a:rPr lang="en-IE" dirty="0">
                <a:cs typeface="+mn-cs"/>
              </a:rPr>
              <a:t>/face for UAS in Europe by providing information to relevant stakeholders on request and maintaining the UASnet website and other online information.</a:t>
            </a:r>
            <a:endParaRPr lang="nl-NL" dirty="0">
              <a:cs typeface="+mn-cs"/>
            </a:endParaRPr>
          </a:p>
          <a:p>
            <a:pPr eaLnBrk="1" hangingPunct="1">
              <a:defRPr/>
            </a:pPr>
            <a:endParaRPr lang="nl-NL" dirty="0">
              <a:latin typeface="Arial" pitchFamily="34" charset="0"/>
              <a:ea typeface="ヒラギノ角ゴ Pro W3"/>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D61A73D-ED04-4A3C-9D37-EC27645E57F4}"/>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F0601B60-4BA6-4327-A028-C251A24C9E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24932" name="Slide Number Placeholder 3">
            <a:extLst>
              <a:ext uri="{FF2B5EF4-FFF2-40B4-BE49-F238E27FC236}">
                <a16:creationId xmlns:a16="http://schemas.microsoft.com/office/drawing/2014/main" id="{B3DE6AC2-01D7-4D67-A27A-50544EE4C3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EED089-EE4F-4FE3-AF59-95A346490DA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jdelijke aanduiding voor dia-afbeelding 1">
            <a:extLst>
              <a:ext uri="{FF2B5EF4-FFF2-40B4-BE49-F238E27FC236}">
                <a16:creationId xmlns:a16="http://schemas.microsoft.com/office/drawing/2014/main" id="{DABE3E00-2B3E-492E-82E1-160E05890291}"/>
              </a:ext>
            </a:extLst>
          </p:cNvPr>
          <p:cNvSpPr>
            <a:spLocks noGrp="1" noRot="1" noChangeAspect="1" noChangeArrowheads="1" noTextEdit="1"/>
          </p:cNvSpPr>
          <p:nvPr>
            <p:ph type="sldImg"/>
          </p:nvPr>
        </p:nvSpPr>
        <p:spPr>
          <a:ln/>
        </p:spPr>
      </p:sp>
      <p:sp>
        <p:nvSpPr>
          <p:cNvPr id="125955" name="Tijdelijke aanduiding voor notities 2">
            <a:extLst>
              <a:ext uri="{FF2B5EF4-FFF2-40B4-BE49-F238E27FC236}">
                <a16:creationId xmlns:a16="http://schemas.microsoft.com/office/drawing/2014/main" id="{12AA460C-C0F3-4E40-9BEB-48227D033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Arial" panose="020B0604020202020204" pitchFamily="34" charset="0"/>
              <a:ea typeface="ヒラギノ角ゴ Pro W3"/>
            </a:endParaRPr>
          </a:p>
        </p:txBody>
      </p:sp>
      <p:sp>
        <p:nvSpPr>
          <p:cNvPr id="125956" name="Tijdelijke aanduiding voor dianummer 3">
            <a:extLst>
              <a:ext uri="{FF2B5EF4-FFF2-40B4-BE49-F238E27FC236}">
                <a16:creationId xmlns:a16="http://schemas.microsoft.com/office/drawing/2014/main" id="{F9507717-68A0-48BB-94F2-69DD9B81C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45F894-D6FD-4C32-9E2E-000FC1D9F2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jdelijke aanduiding voor dia-afbeelding 1">
            <a:extLst>
              <a:ext uri="{FF2B5EF4-FFF2-40B4-BE49-F238E27FC236}">
                <a16:creationId xmlns:a16="http://schemas.microsoft.com/office/drawing/2014/main" id="{EDC94FF3-5259-464B-9682-D64EFCCC1AF4}"/>
              </a:ext>
            </a:extLst>
          </p:cNvPr>
          <p:cNvSpPr>
            <a:spLocks noGrp="1" noRot="1" noChangeAspect="1" noTextEdit="1"/>
          </p:cNvSpPr>
          <p:nvPr>
            <p:ph type="sldImg"/>
          </p:nvPr>
        </p:nvSpPr>
        <p:spPr>
          <a:ln/>
        </p:spPr>
      </p:sp>
      <p:sp>
        <p:nvSpPr>
          <p:cNvPr id="126979" name="Tijdelijke aanduiding voor notities 2">
            <a:extLst>
              <a:ext uri="{FF2B5EF4-FFF2-40B4-BE49-F238E27FC236}">
                <a16:creationId xmlns:a16="http://schemas.microsoft.com/office/drawing/2014/main" id="{E58823A0-0E0E-4D87-B282-B860969AC4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en-US">
              <a:latin typeface="Arial" panose="020B0604020202020204" pitchFamily="34" charset="0"/>
              <a:ea typeface="ヒラギノ角ゴ Pro W3"/>
            </a:endParaRPr>
          </a:p>
        </p:txBody>
      </p:sp>
      <p:sp>
        <p:nvSpPr>
          <p:cNvPr id="126980" name="Tijdelijke aanduiding voor dianummer 3">
            <a:extLst>
              <a:ext uri="{FF2B5EF4-FFF2-40B4-BE49-F238E27FC236}">
                <a16:creationId xmlns:a16="http://schemas.microsoft.com/office/drawing/2014/main" id="{24F3E75A-C7D2-468B-BD2E-EAFAE50418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A32B11-2322-45DC-94C4-731E123A33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EFE364E8-2DC2-4BB1-ADB2-C38A809E9827}"/>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44B6D196-3EC5-4B11-98FE-533C98D635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28004" name="Slide Number Placeholder 3">
            <a:extLst>
              <a:ext uri="{FF2B5EF4-FFF2-40B4-BE49-F238E27FC236}">
                <a16:creationId xmlns:a16="http://schemas.microsoft.com/office/drawing/2014/main" id="{FEC894FD-D8B6-4C2F-8433-845C733355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F7A911-B4DD-479B-86BA-0E20003CDF2F}"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07897440-DC0A-4604-AD06-D0C2E98A74B0}"/>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3546153A-3A1B-40DF-B490-0F03976F3B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29028" name="Slide Number Placeholder 3">
            <a:extLst>
              <a:ext uri="{FF2B5EF4-FFF2-40B4-BE49-F238E27FC236}">
                <a16:creationId xmlns:a16="http://schemas.microsoft.com/office/drawing/2014/main" id="{62F327F7-E396-4943-B033-76C49F8CC1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0B054-A81B-4F3B-846A-939CA472799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8A934C26-2CF3-4B7F-8AF3-AB6622D96C74}"/>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59D63A59-179B-4A50-A5C3-CE15F57491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30052" name="Slide Number Placeholder 3">
            <a:extLst>
              <a:ext uri="{FF2B5EF4-FFF2-40B4-BE49-F238E27FC236}">
                <a16:creationId xmlns:a16="http://schemas.microsoft.com/office/drawing/2014/main" id="{39DE7C46-75FC-4160-8A87-025134C723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03237E-769A-497F-9696-58A7E216A7A5}"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C8D23C6-3321-4769-A929-C807CB179AA6}"/>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B7D5CCBE-999E-42D4-BBC5-EB94E3EB4C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BE">
              <a:latin typeface="Arial" panose="020B0604020202020204" pitchFamily="34" charset="0"/>
              <a:ea typeface="ヒラギノ角ゴ Pro W3"/>
            </a:endParaRPr>
          </a:p>
        </p:txBody>
      </p:sp>
      <p:sp>
        <p:nvSpPr>
          <p:cNvPr id="131076" name="Slide Number Placeholder 3">
            <a:extLst>
              <a:ext uri="{FF2B5EF4-FFF2-40B4-BE49-F238E27FC236}">
                <a16:creationId xmlns:a16="http://schemas.microsoft.com/office/drawing/2014/main" id="{BA1763C9-A6C0-48E5-AF12-6749C4E731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239D61-0DBD-435A-8FB0-152DD1473204}" type="slidenum">
              <a:rPr kumimoji="0" lang="en-GB" altLang="nl-BE"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altLang="nl-BE"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429F1D13-F410-4B02-BC81-720A6559314B}"/>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2E738A79-FDFF-4127-83D8-583618B37E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32100" name="Slide Number Placeholder 3">
            <a:extLst>
              <a:ext uri="{FF2B5EF4-FFF2-40B4-BE49-F238E27FC236}">
                <a16:creationId xmlns:a16="http://schemas.microsoft.com/office/drawing/2014/main" id="{66DF4333-31E2-4849-AF38-76E8F97F36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55B0B8-CB0F-44D6-827F-AB070BCF4E3C}"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a:extLst>
              <a:ext uri="{FF2B5EF4-FFF2-40B4-BE49-F238E27FC236}">
                <a16:creationId xmlns:a16="http://schemas.microsoft.com/office/drawing/2014/main" id="{DC49CEF5-5EC6-4701-A9E8-759CB35EDE98}"/>
              </a:ext>
            </a:extLst>
          </p:cNvPr>
          <p:cNvSpPr>
            <a:spLocks noGrp="1" noRot="1" noChangeAspect="1" noChangeArrowheads="1" noTextEdit="1"/>
          </p:cNvSpPr>
          <p:nvPr>
            <p:ph type="sldImg"/>
          </p:nvPr>
        </p:nvSpPr>
        <p:spPr>
          <a:ln/>
        </p:spPr>
      </p:sp>
      <p:sp>
        <p:nvSpPr>
          <p:cNvPr id="133123" name="Tijdelijke aanduiding voor notities 2">
            <a:extLst>
              <a:ext uri="{FF2B5EF4-FFF2-40B4-BE49-F238E27FC236}">
                <a16:creationId xmlns:a16="http://schemas.microsoft.com/office/drawing/2014/main" id="{F6BB7BA3-E523-4209-BF9E-FA4FC6390E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en-US">
              <a:latin typeface="Arial" panose="020B0604020202020204" pitchFamily="34" charset="0"/>
              <a:ea typeface="ヒラギノ角ゴ Pro W3"/>
            </a:endParaRPr>
          </a:p>
        </p:txBody>
      </p:sp>
      <p:sp>
        <p:nvSpPr>
          <p:cNvPr id="133124" name="Tijdelijke aanduiding voor dianummer 3">
            <a:extLst>
              <a:ext uri="{FF2B5EF4-FFF2-40B4-BE49-F238E27FC236}">
                <a16:creationId xmlns:a16="http://schemas.microsoft.com/office/drawing/2014/main" id="{77B9C8A6-DC20-4040-8826-F77B136CBB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1C57C5-01FC-4BE8-B69B-A460917727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7937971-6BDB-4E5D-BB74-650497A5B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a:cs typeface="ヒラギノ角ゴ Pro W3"/>
              </a:defRPr>
            </a:lvl1pPr>
            <a:lvl2pPr marL="742950" indent="-285750">
              <a:spcBef>
                <a:spcPct val="30000"/>
              </a:spcBef>
              <a:defRPr sz="1200">
                <a:solidFill>
                  <a:schemeClr val="tx1"/>
                </a:solidFill>
                <a:latin typeface="Arial" panose="020B0604020202020204" pitchFamily="34" charset="0"/>
                <a:ea typeface="ヒラギノ角ゴ Pro W3"/>
                <a:cs typeface="ヒラギノ角ゴ Pro W3"/>
              </a:defRPr>
            </a:lvl2pPr>
            <a:lvl3pPr marL="1143000" indent="-228600">
              <a:spcBef>
                <a:spcPct val="30000"/>
              </a:spcBef>
              <a:defRPr sz="1200">
                <a:solidFill>
                  <a:schemeClr val="tx1"/>
                </a:solidFill>
                <a:latin typeface="Arial" panose="020B0604020202020204" pitchFamily="34" charset="0"/>
                <a:ea typeface="ヒラギノ角ゴ Pro W3"/>
                <a:cs typeface="ヒラギノ角ゴ Pro W3"/>
              </a:defRPr>
            </a:lvl3pPr>
            <a:lvl4pPr marL="1600200" indent="-228600">
              <a:spcBef>
                <a:spcPct val="30000"/>
              </a:spcBef>
              <a:defRPr sz="1200">
                <a:solidFill>
                  <a:schemeClr val="tx1"/>
                </a:solidFill>
                <a:latin typeface="Arial" panose="020B0604020202020204" pitchFamily="34" charset="0"/>
                <a:ea typeface="ヒラギノ角ゴ Pro W3"/>
                <a:cs typeface="ヒラギノ角ゴ Pro W3"/>
              </a:defRPr>
            </a:lvl4pPr>
            <a:lvl5pPr marL="2057400" indent="-228600">
              <a:spcBef>
                <a:spcPct val="30000"/>
              </a:spcBef>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CF6C51-C537-4E41-A649-12C87CC96F46}"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106499" name="Rectangle 2">
            <a:extLst>
              <a:ext uri="{FF2B5EF4-FFF2-40B4-BE49-F238E27FC236}">
                <a16:creationId xmlns:a16="http://schemas.microsoft.com/office/drawing/2014/main" id="{18C7917F-5AA8-4FE0-8192-BCD8A925135A}"/>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C708176-4D49-43E4-88D5-3DC643E4B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b="1">
                <a:latin typeface="Arial" panose="020B0604020202020204" pitchFamily="34" charset="0"/>
                <a:ea typeface="ヒラギノ角ゴ Pro W3"/>
              </a:rPr>
              <a:t>Project Background</a:t>
            </a:r>
            <a:endParaRPr lang="nl-NL" altLang="nl-NL">
              <a:latin typeface="Arial" panose="020B0604020202020204" pitchFamily="34" charset="0"/>
              <a:ea typeface="ヒラギノ角ゴ Pro W3"/>
            </a:endParaRPr>
          </a:p>
          <a:p>
            <a:r>
              <a:rPr lang="nl-NL" altLang="nl-NL">
                <a:latin typeface="Arial" panose="020B0604020202020204" pitchFamily="34" charset="0"/>
                <a:ea typeface="ヒラギノ角ゴ Pro W3"/>
              </a:rPr>
              <a:t>The Eduprof project (Educating the new European Professional in the Knowledge Society) is an initiative of eleven rectors’ conferences of Universities of Applied Sciences throughout Europe: Ireland, Denmark, Finland, Estonia, Lithuania, Germany, Austria, Switzerland, Portugal, France, the Netherlands. </a:t>
            </a:r>
          </a:p>
          <a:p>
            <a:r>
              <a:rPr lang="nl-NL" altLang="nl-NL">
                <a:latin typeface="Arial" panose="020B0604020202020204" pitchFamily="34" charset="0"/>
                <a:ea typeface="ヒラギノ角ゴ Pro W3"/>
              </a:rPr>
              <a:t> </a:t>
            </a:r>
          </a:p>
          <a:p>
            <a:r>
              <a:rPr lang="nl-NL" altLang="nl-NL">
                <a:latin typeface="Arial" panose="020B0604020202020204" pitchFamily="34" charset="0"/>
                <a:ea typeface="ヒラギノ角ゴ Pro W3"/>
              </a:rPr>
              <a:t>Because of changing demands on the labour market under influence of the knowledge society, Universities of Applied Sciences (UAS) are in the process to adapt their education of professionals accordingly: </a:t>
            </a:r>
            <a:r>
              <a:rPr lang="en-GB" altLang="nl-NL">
                <a:latin typeface="Arial" panose="020B0604020202020204" pitchFamily="34" charset="0"/>
                <a:ea typeface="ヒラギノ角ゴ Pro W3"/>
              </a:rPr>
              <a:t>by embedding skills in relation to knowledge acquisition, application and applied research in the curriculum. </a:t>
            </a:r>
            <a:endParaRPr lang="nl-NL" altLang="nl-NL">
              <a:latin typeface="Arial" panose="020B0604020202020204" pitchFamily="34" charset="0"/>
              <a:ea typeface="ヒラギノ角ゴ Pro W3"/>
            </a:endParaRPr>
          </a:p>
          <a:p>
            <a:r>
              <a:rPr lang="en-GB" altLang="nl-NL">
                <a:latin typeface="Arial" panose="020B0604020202020204" pitchFamily="34" charset="0"/>
                <a:ea typeface="ヒラギノ角ゴ Pro W3"/>
              </a:rPr>
              <a:t> </a:t>
            </a:r>
            <a:endParaRPr lang="nl-NL" altLang="nl-NL">
              <a:latin typeface="Arial" panose="020B0604020202020204" pitchFamily="34" charset="0"/>
              <a:ea typeface="ヒラギノ角ゴ Pro W3"/>
            </a:endParaRPr>
          </a:p>
          <a:p>
            <a:r>
              <a:rPr lang="en-GB" altLang="nl-NL">
                <a:latin typeface="Arial" panose="020B0604020202020204" pitchFamily="34" charset="0"/>
                <a:ea typeface="ヒラギノ角ゴ Pro W3"/>
              </a:rPr>
              <a:t>The Eduprof project, supported by the European Commission, enabled the eleven partners </a:t>
            </a:r>
            <a:r>
              <a:rPr lang="en-GB" altLang="nl-NL" u="sng">
                <a:latin typeface="Arial" panose="020B0604020202020204" pitchFamily="34" charset="0"/>
                <a:ea typeface="ヒラギノ角ゴ Pro W3"/>
              </a:rPr>
              <a:t>to map the various ways UAS in Europe link applied research results to education and innovation outcomes</a:t>
            </a:r>
            <a:r>
              <a:rPr lang="en-GB" altLang="nl-NL">
                <a:latin typeface="Arial" panose="020B0604020202020204" pitchFamily="34" charset="0"/>
                <a:ea typeface="ヒラギノ角ゴ Pro W3"/>
              </a:rPr>
              <a:t>. Since the starting conference of the project in Scheveningen, February 2009, this has resulted in an overview of general trends, a SWOT-analysis, a set of indicators and peer learning opportunities. </a:t>
            </a:r>
            <a:endParaRPr lang="nl-NL" altLang="nl-NL">
              <a:latin typeface="Arial" panose="020B0604020202020204" pitchFamily="34" charset="0"/>
              <a:ea typeface="ヒラギノ角ゴ Pro W3"/>
            </a:endParaRPr>
          </a:p>
          <a:p>
            <a:r>
              <a:rPr lang="en-GB" altLang="nl-NL">
                <a:latin typeface="Arial" panose="020B0604020202020204" pitchFamily="34" charset="0"/>
                <a:ea typeface="ヒラギノ角ゴ Pro W3"/>
              </a:rPr>
              <a:t> </a:t>
            </a:r>
            <a:endParaRPr lang="nl-NL" altLang="nl-NL">
              <a:latin typeface="Arial" panose="020B0604020202020204" pitchFamily="34" charset="0"/>
              <a:ea typeface="ヒラギノ角ゴ Pro W3"/>
            </a:endParaRPr>
          </a:p>
          <a:p>
            <a:r>
              <a:rPr lang="nl-NL" altLang="nl-NL" b="1">
                <a:latin typeface="Arial" panose="020B0604020202020204" pitchFamily="34" charset="0"/>
                <a:ea typeface="ヒラギノ角ゴ Pro W3"/>
              </a:rPr>
              <a:t>From project to UASnet</a:t>
            </a:r>
            <a:endParaRPr lang="nl-NL" altLang="nl-NL">
              <a:latin typeface="Arial" panose="020B0604020202020204" pitchFamily="34" charset="0"/>
              <a:ea typeface="ヒラギノ角ゴ Pro W3"/>
            </a:endParaRPr>
          </a:p>
          <a:p>
            <a:r>
              <a:rPr lang="nl-NL" altLang="nl-NL">
                <a:latin typeface="Arial" panose="020B0604020202020204" pitchFamily="34" charset="0"/>
                <a:ea typeface="ヒラギノ角ゴ Pro W3"/>
              </a:rPr>
              <a:t>With the Eduprof project the partners act in the heart of the European Innovation agenda, being increasingly focused on impact-driven research delivering concrete results for society and educating highly skilled professionals who bring an R&amp;D&amp;I mindset to the labour market. </a:t>
            </a:r>
          </a:p>
          <a:p>
            <a:r>
              <a:rPr lang="nl-NL" altLang="nl-NL">
                <a:latin typeface="Arial" panose="020B0604020202020204" pitchFamily="34" charset="0"/>
                <a:ea typeface="ヒラギノ角ゴ Pro W3"/>
              </a:rPr>
              <a:t> </a:t>
            </a:r>
          </a:p>
          <a:p>
            <a:r>
              <a:rPr lang="nl-NL" altLang="nl-NL">
                <a:latin typeface="Arial" panose="020B0604020202020204" pitchFamily="34" charset="0"/>
                <a:ea typeface="ヒラギノ角ゴ Pro W3"/>
              </a:rPr>
              <a:t>The project offered the chance to bring the UAS sector together to reflect on the various approaches UAS take to contribute to the social and economic development of their region, in close contact with SMEs, public institutes, the social sector and not-for profit sector. </a:t>
            </a:r>
          </a:p>
          <a:p>
            <a:r>
              <a:rPr lang="nl-NL" altLang="nl-NL">
                <a:latin typeface="Arial" panose="020B0604020202020204" pitchFamily="34" charset="0"/>
                <a:ea typeface="ヒラギノ角ゴ Pro W3"/>
              </a:rPr>
              <a:t> </a:t>
            </a:r>
          </a:p>
          <a:p>
            <a:r>
              <a:rPr lang="nl-NL" altLang="nl-NL">
                <a:latin typeface="Arial" panose="020B0604020202020204" pitchFamily="34" charset="0"/>
                <a:ea typeface="ヒラギノ角ゴ Pro W3"/>
              </a:rPr>
              <a:t>Having thus the potential to be a voice for UAS in Europe, the partners were invited by the European Commission, in particular the Director General for Research and Innovation, to organize the partnership in a more sustainable way. </a:t>
            </a:r>
          </a:p>
          <a:p>
            <a:r>
              <a:rPr lang="nl-NL" altLang="nl-NL">
                <a:latin typeface="Arial" panose="020B0604020202020204" pitchFamily="34" charset="0"/>
                <a:ea typeface="ヒラギノ角ゴ Pro W3"/>
              </a:rPr>
              <a:t> </a:t>
            </a:r>
          </a:p>
          <a:p>
            <a:r>
              <a:rPr lang="nl-NL" altLang="nl-NL">
                <a:latin typeface="Arial" panose="020B0604020202020204" pitchFamily="34" charset="0"/>
                <a:ea typeface="ヒラギノ角ゴ Pro W3"/>
              </a:rPr>
              <a:t>That is why on 20 January 2011, the UASnet (Universities of Applied Sciences Network) has been established in Copenhagen, with support of the ten rectors’ councils of the following countries: Ireland, Denmark, Finland, Estonia, Lithuania, Switzerland, Portugal, France, Flanders and the Netherlands. </a:t>
            </a:r>
          </a:p>
          <a:p>
            <a:pPr eaLnBrk="1" hangingPunct="1"/>
            <a:endParaRPr lang="nl-NL" altLang="nl-NL">
              <a:latin typeface="Arial" panose="020B0604020202020204" pitchFamily="34" charset="0"/>
              <a:ea typeface="ヒラギノ角ゴ Pro W3"/>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951D2EEE-871C-41D7-A4CA-7651BB3910F5}"/>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5F35D223-0559-40FE-B780-0A28AA4426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34148" name="Slide Number Placeholder 3">
            <a:extLst>
              <a:ext uri="{FF2B5EF4-FFF2-40B4-BE49-F238E27FC236}">
                <a16:creationId xmlns:a16="http://schemas.microsoft.com/office/drawing/2014/main" id="{0D8013D5-95DC-44FB-A3A0-70ABF83377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A1DFDA-BF12-4FE8-AA3F-1491F67F4CD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39B2248-995C-47E0-80F7-6F0E1E47E07A}"/>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908C4848-C991-4AE3-A15E-7E57C3FB7F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35172" name="Slide Number Placeholder 3">
            <a:extLst>
              <a:ext uri="{FF2B5EF4-FFF2-40B4-BE49-F238E27FC236}">
                <a16:creationId xmlns:a16="http://schemas.microsoft.com/office/drawing/2014/main" id="{0D5C41E9-5FB1-4D1E-A47E-D1393F4901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C8A224-BFE1-4A89-9178-A534D72E959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30CC478-478F-4E80-9B55-46D40F950475}"/>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62DD2852-AE4D-4140-8643-EB55AACD12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36196" name="Slide Number Placeholder 3">
            <a:extLst>
              <a:ext uri="{FF2B5EF4-FFF2-40B4-BE49-F238E27FC236}">
                <a16:creationId xmlns:a16="http://schemas.microsoft.com/office/drawing/2014/main" id="{C686007F-E81A-4F2A-89A4-FD6EC0D86D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33B969-2463-4983-B122-65C800F21158}"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AC9B3E51-56C6-4C7D-B5B9-BFC6BB2B28CD}"/>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B034E288-14FD-4A4F-BFF5-AE11A60AE3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37220" name="Slide Number Placeholder 3">
            <a:extLst>
              <a:ext uri="{FF2B5EF4-FFF2-40B4-BE49-F238E27FC236}">
                <a16:creationId xmlns:a16="http://schemas.microsoft.com/office/drawing/2014/main" id="{58F588A0-A7B1-4057-B14D-21C4E435D1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469A5-B06D-48FF-AC75-C8DF459C4CA7}"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jdelijke aanduiding voor dia-afbeelding 1">
            <a:extLst>
              <a:ext uri="{FF2B5EF4-FFF2-40B4-BE49-F238E27FC236}">
                <a16:creationId xmlns:a16="http://schemas.microsoft.com/office/drawing/2014/main" id="{38949227-D43A-45D8-9E53-84A11E304ACF}"/>
              </a:ext>
            </a:extLst>
          </p:cNvPr>
          <p:cNvSpPr>
            <a:spLocks noGrp="1" noRot="1" noChangeAspect="1" noChangeArrowheads="1" noTextEdit="1"/>
          </p:cNvSpPr>
          <p:nvPr>
            <p:ph type="sldImg"/>
          </p:nvPr>
        </p:nvSpPr>
        <p:spPr>
          <a:ln/>
        </p:spPr>
      </p:sp>
      <p:sp>
        <p:nvSpPr>
          <p:cNvPr id="138243" name="Tijdelijke aanduiding voor notities 2">
            <a:extLst>
              <a:ext uri="{FF2B5EF4-FFF2-40B4-BE49-F238E27FC236}">
                <a16:creationId xmlns:a16="http://schemas.microsoft.com/office/drawing/2014/main" id="{C3DFEDD7-BF0C-46FF-BE72-412CB2E7AB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ea typeface="ヒラギノ角ゴ Pro W3"/>
            </a:endParaRPr>
          </a:p>
        </p:txBody>
      </p:sp>
      <p:sp>
        <p:nvSpPr>
          <p:cNvPr id="138244" name="Tijdelijke aanduiding voor dianummer 3">
            <a:extLst>
              <a:ext uri="{FF2B5EF4-FFF2-40B4-BE49-F238E27FC236}">
                <a16:creationId xmlns:a16="http://schemas.microsoft.com/office/drawing/2014/main" id="{1D1788CC-0B35-4B74-AB71-BD64CA8914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a:cs typeface="ヒラギノ角ゴ Pro W3"/>
              </a:defRPr>
            </a:lvl1pPr>
            <a:lvl2pPr marL="742950" indent="-285750">
              <a:spcBef>
                <a:spcPct val="30000"/>
              </a:spcBef>
              <a:defRPr sz="1200">
                <a:solidFill>
                  <a:schemeClr val="tx1"/>
                </a:solidFill>
                <a:latin typeface="Arial" panose="020B0604020202020204" pitchFamily="34" charset="0"/>
                <a:ea typeface="ヒラギノ角ゴ Pro W3"/>
                <a:cs typeface="ヒラギノ角ゴ Pro W3"/>
              </a:defRPr>
            </a:lvl2pPr>
            <a:lvl3pPr marL="1143000" indent="-228600">
              <a:spcBef>
                <a:spcPct val="30000"/>
              </a:spcBef>
              <a:defRPr sz="1200">
                <a:solidFill>
                  <a:schemeClr val="tx1"/>
                </a:solidFill>
                <a:latin typeface="Arial" panose="020B0604020202020204" pitchFamily="34" charset="0"/>
                <a:ea typeface="ヒラギノ角ゴ Pro W3"/>
                <a:cs typeface="ヒラギノ角ゴ Pro W3"/>
              </a:defRPr>
            </a:lvl3pPr>
            <a:lvl4pPr marL="1600200" indent="-228600">
              <a:spcBef>
                <a:spcPct val="30000"/>
              </a:spcBef>
              <a:defRPr sz="1200">
                <a:solidFill>
                  <a:schemeClr val="tx1"/>
                </a:solidFill>
                <a:latin typeface="Arial" panose="020B0604020202020204" pitchFamily="34" charset="0"/>
                <a:ea typeface="ヒラギノ角ゴ Pro W3"/>
                <a:cs typeface="ヒラギノ角ゴ Pro W3"/>
              </a:defRPr>
            </a:lvl4pPr>
            <a:lvl5pPr marL="2057400" indent="-228600">
              <a:spcBef>
                <a:spcPct val="30000"/>
              </a:spcBef>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2A13E2-CF2E-4DC9-AB3E-FB2BC6172370}"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jdelijke aanduiding voor dia-afbeelding 1">
            <a:extLst>
              <a:ext uri="{FF2B5EF4-FFF2-40B4-BE49-F238E27FC236}">
                <a16:creationId xmlns:a16="http://schemas.microsoft.com/office/drawing/2014/main" id="{9BF05DA8-D028-47FE-A164-FAD139EDC865}"/>
              </a:ext>
            </a:extLst>
          </p:cNvPr>
          <p:cNvSpPr>
            <a:spLocks noGrp="1" noRot="1" noChangeAspect="1" noChangeArrowheads="1" noTextEdit="1"/>
          </p:cNvSpPr>
          <p:nvPr>
            <p:ph type="sldImg"/>
          </p:nvPr>
        </p:nvSpPr>
        <p:spPr>
          <a:ln/>
        </p:spPr>
      </p:sp>
      <p:sp>
        <p:nvSpPr>
          <p:cNvPr id="107523" name="Tijdelijke aanduiding voor notities 2">
            <a:extLst>
              <a:ext uri="{FF2B5EF4-FFF2-40B4-BE49-F238E27FC236}">
                <a16:creationId xmlns:a16="http://schemas.microsoft.com/office/drawing/2014/main" id="{A70F69C5-628A-4D40-9420-92C2807377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endParaRPr>
          </a:p>
        </p:txBody>
      </p:sp>
      <p:sp>
        <p:nvSpPr>
          <p:cNvPr id="107524" name="Tijdelijke aanduiding voor dianummer 3">
            <a:extLst>
              <a:ext uri="{FF2B5EF4-FFF2-40B4-BE49-F238E27FC236}">
                <a16:creationId xmlns:a16="http://schemas.microsoft.com/office/drawing/2014/main" id="{C859E083-ECFB-4682-A1BA-2FD4168FE8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2C668A-38A0-4F77-9931-C299D717FC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jdelijke aanduiding voor dia-afbeelding 1">
            <a:extLst>
              <a:ext uri="{FF2B5EF4-FFF2-40B4-BE49-F238E27FC236}">
                <a16:creationId xmlns:a16="http://schemas.microsoft.com/office/drawing/2014/main" id="{9D62E65A-88C3-4C8C-8BA2-A56C4847243D}"/>
              </a:ext>
            </a:extLst>
          </p:cNvPr>
          <p:cNvSpPr>
            <a:spLocks noGrp="1" noRot="1" noChangeAspect="1" noChangeArrowheads="1" noTextEdit="1"/>
          </p:cNvSpPr>
          <p:nvPr>
            <p:ph type="sldImg"/>
          </p:nvPr>
        </p:nvSpPr>
        <p:spPr>
          <a:ln/>
        </p:spPr>
      </p:sp>
      <p:sp>
        <p:nvSpPr>
          <p:cNvPr id="108547" name="Tijdelijke aanduiding voor notities 2">
            <a:extLst>
              <a:ext uri="{FF2B5EF4-FFF2-40B4-BE49-F238E27FC236}">
                <a16:creationId xmlns:a16="http://schemas.microsoft.com/office/drawing/2014/main" id="{B2553960-56D8-4A5E-8957-6306A94BBD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ea typeface="ヒラギノ角ゴ Pro W3"/>
            </a:endParaRPr>
          </a:p>
        </p:txBody>
      </p:sp>
      <p:sp>
        <p:nvSpPr>
          <p:cNvPr id="108548" name="Tijdelijke aanduiding voor dianummer 3">
            <a:extLst>
              <a:ext uri="{FF2B5EF4-FFF2-40B4-BE49-F238E27FC236}">
                <a16:creationId xmlns:a16="http://schemas.microsoft.com/office/drawing/2014/main" id="{0DABEA3C-C204-4827-9F59-BF531509B6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a:cs typeface="ヒラギノ角ゴ Pro W3"/>
              </a:defRPr>
            </a:lvl1pPr>
            <a:lvl2pPr marL="742950" indent="-285750">
              <a:spcBef>
                <a:spcPct val="30000"/>
              </a:spcBef>
              <a:defRPr sz="1200">
                <a:solidFill>
                  <a:schemeClr val="tx1"/>
                </a:solidFill>
                <a:latin typeface="Arial" panose="020B0604020202020204" pitchFamily="34" charset="0"/>
                <a:ea typeface="ヒラギノ角ゴ Pro W3"/>
                <a:cs typeface="ヒラギノ角ゴ Pro W3"/>
              </a:defRPr>
            </a:lvl2pPr>
            <a:lvl3pPr marL="1143000" indent="-228600">
              <a:spcBef>
                <a:spcPct val="30000"/>
              </a:spcBef>
              <a:defRPr sz="1200">
                <a:solidFill>
                  <a:schemeClr val="tx1"/>
                </a:solidFill>
                <a:latin typeface="Arial" panose="020B0604020202020204" pitchFamily="34" charset="0"/>
                <a:ea typeface="ヒラギノ角ゴ Pro W3"/>
                <a:cs typeface="ヒラギノ角ゴ Pro W3"/>
              </a:defRPr>
            </a:lvl3pPr>
            <a:lvl4pPr marL="1600200" indent="-228600">
              <a:spcBef>
                <a:spcPct val="30000"/>
              </a:spcBef>
              <a:defRPr sz="1200">
                <a:solidFill>
                  <a:schemeClr val="tx1"/>
                </a:solidFill>
                <a:latin typeface="Arial" panose="020B0604020202020204" pitchFamily="34" charset="0"/>
                <a:ea typeface="ヒラギノ角ゴ Pro W3"/>
                <a:cs typeface="ヒラギノ角ゴ Pro W3"/>
              </a:defRPr>
            </a:lvl4pPr>
            <a:lvl5pPr marL="2057400" indent="-228600">
              <a:spcBef>
                <a:spcPct val="30000"/>
              </a:spcBef>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CD10AE-9C21-4FAD-B648-53C0260EBF15}" type="slidenum">
              <a:rPr kumimoji="0" lang="en-US" altLang="nl-NL"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nl-NL"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5D53FE6E-3EB4-4DC1-A898-29F13044F5D4}"/>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8CB69DB0-208F-4D3A-A6D0-1613942BC5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09572" name="Slide Number Placeholder 3">
            <a:extLst>
              <a:ext uri="{FF2B5EF4-FFF2-40B4-BE49-F238E27FC236}">
                <a16:creationId xmlns:a16="http://schemas.microsoft.com/office/drawing/2014/main" id="{2E2CFE07-91C4-4DE2-BACB-BCB0FDB8F2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AFCFC2-2E76-4A43-BE25-33AA440DDF7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14DEEF15-5500-47C6-BC1B-49649C9A900E}"/>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13B8FE57-2AA9-4E2F-A0C6-C0C281F739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10596" name="Slide Number Placeholder 3">
            <a:extLst>
              <a:ext uri="{FF2B5EF4-FFF2-40B4-BE49-F238E27FC236}">
                <a16:creationId xmlns:a16="http://schemas.microsoft.com/office/drawing/2014/main" id="{FF385877-EFEA-4E0A-BE2F-F7EA7E03C2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7DFF4-A49D-4931-9356-4D142F49D818}" type="slidenum">
              <a:rPr kumimoji="0" lang="en-GB" altLang="nl-BE" sz="1200" b="0" i="0" u="none" strike="noStrike" kern="1200" cap="none" spc="0" normalizeH="0" baseline="0" noProof="0" smtClean="0">
                <a:ln>
                  <a:noFill/>
                </a:ln>
                <a:solidFill>
                  <a:srgbClr val="000000"/>
                </a:solidFill>
                <a:effectLst/>
                <a:uLnTx/>
                <a:uFillTx/>
                <a:latin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nl-BE" sz="1200" b="0" i="0" u="none" strike="noStrike" kern="1200" cap="none" spc="0" normalizeH="0" baseline="0" noProof="0">
              <a:ln>
                <a:noFill/>
              </a:ln>
              <a:solidFill>
                <a:srgbClr val="000000"/>
              </a:solidFill>
              <a:effectLst/>
              <a:uLnTx/>
              <a:uFillTx/>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686C173-413D-4926-A90F-FEBBE0AED9DF}"/>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EF3225E6-41F7-4CEE-983D-3E0A3CA522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11620" name="Slide Number Placeholder 3">
            <a:extLst>
              <a:ext uri="{FF2B5EF4-FFF2-40B4-BE49-F238E27FC236}">
                <a16:creationId xmlns:a16="http://schemas.microsoft.com/office/drawing/2014/main" id="{C8EA1ED4-5282-4F96-8D08-75EB845E3B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3DF95B-CE4D-46E0-B91C-D9B2C1987FBA}" type="slidenum">
              <a:rPr kumimoji="0" lang="en-GB" altLang="nl-BE" sz="1200" b="0" i="0" u="none" strike="noStrike" kern="1200" cap="none" spc="0" normalizeH="0" baseline="0" noProof="0" smtClean="0">
                <a:ln>
                  <a:noFill/>
                </a:ln>
                <a:solidFill>
                  <a:srgbClr val="000000"/>
                </a:solidFill>
                <a:effectLst/>
                <a:uLnTx/>
                <a:uFillTx/>
                <a:latin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nl-BE" sz="1200" b="0" i="0" u="none" strike="noStrike" kern="1200" cap="none" spc="0" normalizeH="0" baseline="0" noProof="0">
              <a:ln>
                <a:noFill/>
              </a:ln>
              <a:solidFill>
                <a:srgbClr val="000000"/>
              </a:solidFill>
              <a:effectLst/>
              <a:uLnTx/>
              <a:uFillTx/>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BC1B83C-D165-4347-96C6-98BC2BC4020E}"/>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F7B3FDFB-DCA9-4844-9D8F-E325EB77F7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ヒラギノ角ゴ Pro W3"/>
            </a:endParaRPr>
          </a:p>
        </p:txBody>
      </p:sp>
      <p:sp>
        <p:nvSpPr>
          <p:cNvPr id="112644" name="Slide Number Placeholder 3">
            <a:extLst>
              <a:ext uri="{FF2B5EF4-FFF2-40B4-BE49-F238E27FC236}">
                <a16:creationId xmlns:a16="http://schemas.microsoft.com/office/drawing/2014/main" id="{F585CFC7-7582-4CF1-9071-68014369C0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C3B33E-08B9-4D76-8D7C-6FA72A44C7B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B679F803-F83A-4464-A9A7-4594A30ECB28}" type="datetimeFigureOut">
              <a:rPr lang="nl-NL" smtClean="0"/>
              <a:t>19-11-2019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256122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679F803-F83A-4464-A9A7-4594A30ECB28}" type="datetimeFigureOut">
              <a:rPr lang="nl-NL" smtClean="0"/>
              <a:t>19-11-2019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2041906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73ECAA93-FC84-4BA9-B0B2-F3302B643922}"/>
              </a:ext>
            </a:extLst>
          </p:cNvPr>
          <p:cNvSpPr>
            <a:spLocks noGrp="1"/>
          </p:cNvSpPr>
          <p:nvPr>
            <p:ph type="dt" sz="half" idx="10"/>
          </p:nvPr>
        </p:nvSpPr>
        <p:spPr/>
        <p:txBody>
          <a:bodyPr/>
          <a:lstStyle>
            <a:lvl1pPr>
              <a:defRPr/>
            </a:lvl1pPr>
          </a:lstStyle>
          <a:p>
            <a:pPr>
              <a:defRPr/>
            </a:pPr>
            <a:fld id="{3ED763B2-2FB8-4EA2-9176-9E19D222BA0D}" type="datetimeFigureOut">
              <a:rPr lang="en-US"/>
              <a:pPr>
                <a:defRPr/>
              </a:pPr>
              <a:t>11/19/2019</a:t>
            </a:fld>
            <a:endParaRPr lang="en-US"/>
          </a:p>
        </p:txBody>
      </p:sp>
      <p:sp>
        <p:nvSpPr>
          <p:cNvPr id="6" name="Footer Placeholder 4">
            <a:extLst>
              <a:ext uri="{FF2B5EF4-FFF2-40B4-BE49-F238E27FC236}">
                <a16:creationId xmlns:a16="http://schemas.microsoft.com/office/drawing/2014/main" id="{A6D53278-5FF2-4953-9B4F-AFBE215F29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04E7AB-727E-4F01-A446-969CF561D996}"/>
              </a:ext>
            </a:extLst>
          </p:cNvPr>
          <p:cNvSpPr>
            <a:spLocks noGrp="1"/>
          </p:cNvSpPr>
          <p:nvPr>
            <p:ph type="sldNum" sz="quarter" idx="12"/>
          </p:nvPr>
        </p:nvSpPr>
        <p:spPr/>
        <p:txBody>
          <a:bodyPr/>
          <a:lstStyle>
            <a:lvl1pPr>
              <a:defRPr/>
            </a:lvl1pPr>
          </a:lstStyle>
          <a:p>
            <a:fld id="{BF01FB22-3C17-42E9-B066-7FD3B0E7C5D6}" type="slidenum">
              <a:rPr lang="en-US" altLang="nl-BE"/>
              <a:pPr/>
              <a:t>‹nr.›</a:t>
            </a:fld>
            <a:endParaRPr lang="en-US" altLang="nl-BE"/>
          </a:p>
        </p:txBody>
      </p:sp>
    </p:spTree>
    <p:extLst>
      <p:ext uri="{BB962C8B-B14F-4D97-AF65-F5344CB8AC3E}">
        <p14:creationId xmlns:p14="http://schemas.microsoft.com/office/powerpoint/2010/main" val="30827249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CAC5C2FF-2CDC-4C24-A04B-66FA74D1E97E}"/>
              </a:ext>
            </a:extLst>
          </p:cNvPr>
          <p:cNvSpPr>
            <a:spLocks noGrp="1"/>
          </p:cNvSpPr>
          <p:nvPr>
            <p:ph type="dt" sz="half" idx="10"/>
          </p:nvPr>
        </p:nvSpPr>
        <p:spPr/>
        <p:txBody>
          <a:bodyPr/>
          <a:lstStyle>
            <a:lvl1pPr>
              <a:defRPr/>
            </a:lvl1pPr>
          </a:lstStyle>
          <a:p>
            <a:pPr>
              <a:defRPr/>
            </a:pPr>
            <a:fld id="{17081FDA-2FFD-45DF-B14B-354677C1B5AA}" type="datetimeFigureOut">
              <a:rPr lang="en-US"/>
              <a:pPr>
                <a:defRPr/>
              </a:pPr>
              <a:t>11/19/2019</a:t>
            </a:fld>
            <a:endParaRPr lang="en-US"/>
          </a:p>
        </p:txBody>
      </p:sp>
      <p:sp>
        <p:nvSpPr>
          <p:cNvPr id="6" name="Footer Placeholder 4">
            <a:extLst>
              <a:ext uri="{FF2B5EF4-FFF2-40B4-BE49-F238E27FC236}">
                <a16:creationId xmlns:a16="http://schemas.microsoft.com/office/drawing/2014/main" id="{88317858-343E-496C-B84B-1F5B72FF93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F9FD31-BDCB-48B3-837F-6041C2B85019}"/>
              </a:ext>
            </a:extLst>
          </p:cNvPr>
          <p:cNvSpPr>
            <a:spLocks noGrp="1"/>
          </p:cNvSpPr>
          <p:nvPr>
            <p:ph type="sldNum" sz="quarter" idx="12"/>
          </p:nvPr>
        </p:nvSpPr>
        <p:spPr/>
        <p:txBody>
          <a:bodyPr/>
          <a:lstStyle>
            <a:lvl1pPr>
              <a:defRPr/>
            </a:lvl1pPr>
          </a:lstStyle>
          <a:p>
            <a:fld id="{7ACAC61D-7471-4E2A-A01C-DB3C732CEB69}" type="slidenum">
              <a:rPr lang="en-US" altLang="nl-BE"/>
              <a:pPr/>
              <a:t>‹nr.›</a:t>
            </a:fld>
            <a:endParaRPr lang="en-US" altLang="nl-BE"/>
          </a:p>
        </p:txBody>
      </p:sp>
    </p:spTree>
    <p:extLst>
      <p:ext uri="{BB962C8B-B14F-4D97-AF65-F5344CB8AC3E}">
        <p14:creationId xmlns:p14="http://schemas.microsoft.com/office/powerpoint/2010/main" val="2836337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3FBE8-FCBD-47E5-BF0C-4DD0534B5688}"/>
              </a:ext>
            </a:extLst>
          </p:cNvPr>
          <p:cNvSpPr>
            <a:spLocks noGrp="1"/>
          </p:cNvSpPr>
          <p:nvPr>
            <p:ph type="dt" sz="half" idx="10"/>
          </p:nvPr>
        </p:nvSpPr>
        <p:spPr/>
        <p:txBody>
          <a:bodyPr/>
          <a:lstStyle>
            <a:lvl1pPr>
              <a:defRPr/>
            </a:lvl1pPr>
          </a:lstStyle>
          <a:p>
            <a:pPr>
              <a:defRPr/>
            </a:pPr>
            <a:fld id="{F0028764-6F16-4888-8524-AF7BEA84D7A1}" type="datetimeFigureOut">
              <a:rPr lang="en-US"/>
              <a:pPr>
                <a:defRPr/>
              </a:pPr>
              <a:t>11/19/2019</a:t>
            </a:fld>
            <a:endParaRPr lang="en-US"/>
          </a:p>
        </p:txBody>
      </p:sp>
      <p:sp>
        <p:nvSpPr>
          <p:cNvPr id="5" name="Footer Placeholder 4">
            <a:extLst>
              <a:ext uri="{FF2B5EF4-FFF2-40B4-BE49-F238E27FC236}">
                <a16:creationId xmlns:a16="http://schemas.microsoft.com/office/drawing/2014/main" id="{45938DD7-8CAD-41F2-9EBA-D78C7DBF2C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7C1FB6-2BAD-49E1-A564-E9A94971F47B}"/>
              </a:ext>
            </a:extLst>
          </p:cNvPr>
          <p:cNvSpPr>
            <a:spLocks noGrp="1"/>
          </p:cNvSpPr>
          <p:nvPr>
            <p:ph type="sldNum" sz="quarter" idx="12"/>
          </p:nvPr>
        </p:nvSpPr>
        <p:spPr/>
        <p:txBody>
          <a:bodyPr/>
          <a:lstStyle>
            <a:lvl1pPr>
              <a:defRPr/>
            </a:lvl1pPr>
          </a:lstStyle>
          <a:p>
            <a:fld id="{BD471C5D-8DFF-4C46-85F9-3AA9462D60B1}" type="slidenum">
              <a:rPr lang="en-US" altLang="nl-BE"/>
              <a:pPr/>
              <a:t>‹nr.›</a:t>
            </a:fld>
            <a:endParaRPr lang="en-US" altLang="nl-BE"/>
          </a:p>
        </p:txBody>
      </p:sp>
    </p:spTree>
    <p:extLst>
      <p:ext uri="{BB962C8B-B14F-4D97-AF65-F5344CB8AC3E}">
        <p14:creationId xmlns:p14="http://schemas.microsoft.com/office/powerpoint/2010/main" val="1852555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1E9D7-948D-410E-A1C6-CC1E56329D48}"/>
              </a:ext>
            </a:extLst>
          </p:cNvPr>
          <p:cNvSpPr>
            <a:spLocks noGrp="1"/>
          </p:cNvSpPr>
          <p:nvPr>
            <p:ph type="dt" sz="half" idx="10"/>
          </p:nvPr>
        </p:nvSpPr>
        <p:spPr/>
        <p:txBody>
          <a:bodyPr/>
          <a:lstStyle>
            <a:lvl1pPr>
              <a:defRPr/>
            </a:lvl1pPr>
          </a:lstStyle>
          <a:p>
            <a:pPr>
              <a:defRPr/>
            </a:pPr>
            <a:fld id="{9FB40538-242F-4FDE-9609-E1A44F94FA55}" type="datetimeFigureOut">
              <a:rPr lang="en-US"/>
              <a:pPr>
                <a:defRPr/>
              </a:pPr>
              <a:t>11/19/2019</a:t>
            </a:fld>
            <a:endParaRPr lang="en-US"/>
          </a:p>
        </p:txBody>
      </p:sp>
      <p:sp>
        <p:nvSpPr>
          <p:cNvPr id="5" name="Footer Placeholder 4">
            <a:extLst>
              <a:ext uri="{FF2B5EF4-FFF2-40B4-BE49-F238E27FC236}">
                <a16:creationId xmlns:a16="http://schemas.microsoft.com/office/drawing/2014/main" id="{9E7E20FE-CDDE-43DB-90CB-BC38B54C7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A7708E-DB2D-4BAD-BD93-98BA943CBBA7}"/>
              </a:ext>
            </a:extLst>
          </p:cNvPr>
          <p:cNvSpPr>
            <a:spLocks noGrp="1"/>
          </p:cNvSpPr>
          <p:nvPr>
            <p:ph type="sldNum" sz="quarter" idx="12"/>
          </p:nvPr>
        </p:nvSpPr>
        <p:spPr/>
        <p:txBody>
          <a:bodyPr/>
          <a:lstStyle>
            <a:lvl1pPr>
              <a:defRPr/>
            </a:lvl1pPr>
          </a:lstStyle>
          <a:p>
            <a:fld id="{45C2F437-2F18-4717-9453-4C58D307CEBB}" type="slidenum">
              <a:rPr lang="en-US" altLang="nl-BE"/>
              <a:pPr/>
              <a:t>‹nr.›</a:t>
            </a:fld>
            <a:endParaRPr lang="en-US" altLang="nl-BE"/>
          </a:p>
        </p:txBody>
      </p:sp>
    </p:spTree>
    <p:extLst>
      <p:ext uri="{BB962C8B-B14F-4D97-AF65-F5344CB8AC3E}">
        <p14:creationId xmlns:p14="http://schemas.microsoft.com/office/powerpoint/2010/main" val="345981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679F803-F83A-4464-A9A7-4594A30ECB28}" type="datetimeFigureOut">
              <a:rPr lang="nl-NL" smtClean="0"/>
              <a:t>19-11-2019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103718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a:extLst>
              <a:ext uri="{FF2B5EF4-FFF2-40B4-BE49-F238E27FC236}">
                <a16:creationId xmlns:a16="http://schemas.microsoft.com/office/drawing/2014/main" id="{24F34DFC-F49B-48EF-A5C3-124631EC89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EECF20-E358-4230-9287-7635392BDE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9D0689-6794-4F90-BFB8-30688C7DFFF1}"/>
              </a:ext>
            </a:extLst>
          </p:cNvPr>
          <p:cNvSpPr>
            <a:spLocks noGrp="1" noChangeArrowheads="1"/>
          </p:cNvSpPr>
          <p:nvPr>
            <p:ph type="sldNum" sz="quarter" idx="12"/>
          </p:nvPr>
        </p:nvSpPr>
        <p:spPr>
          <a:ln/>
        </p:spPr>
        <p:txBody>
          <a:bodyPr/>
          <a:lstStyle>
            <a:lvl1pPr>
              <a:defRPr/>
            </a:lvl1pPr>
          </a:lstStyle>
          <a:p>
            <a:fld id="{C32EB7B0-0582-495D-A0EF-C878F0F04D33}" type="slidenum">
              <a:rPr lang="en-US" altLang="en-US"/>
              <a:pPr/>
              <a:t>‹nr.›</a:t>
            </a:fld>
            <a:endParaRPr lang="en-US" altLang="en-US"/>
          </a:p>
        </p:txBody>
      </p:sp>
    </p:spTree>
    <p:extLst>
      <p:ext uri="{BB962C8B-B14F-4D97-AF65-F5344CB8AC3E}">
        <p14:creationId xmlns:p14="http://schemas.microsoft.com/office/powerpoint/2010/main" val="160091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863B9591-D4A2-4F60-88F6-6BA8CCB53E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B31E66-089F-4C8C-9EA4-8D87846945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9206EF-B318-40E7-8B10-1BB6A12C7C8F}"/>
              </a:ext>
            </a:extLst>
          </p:cNvPr>
          <p:cNvSpPr>
            <a:spLocks noGrp="1" noChangeArrowheads="1"/>
          </p:cNvSpPr>
          <p:nvPr>
            <p:ph type="sldNum" sz="quarter" idx="12"/>
          </p:nvPr>
        </p:nvSpPr>
        <p:spPr>
          <a:ln/>
        </p:spPr>
        <p:txBody>
          <a:bodyPr/>
          <a:lstStyle>
            <a:lvl1pPr>
              <a:defRPr/>
            </a:lvl1pPr>
          </a:lstStyle>
          <a:p>
            <a:fld id="{8B97BCFD-6A6C-4476-AAFC-EF865DDCF290}" type="slidenum">
              <a:rPr lang="en-US" altLang="en-US"/>
              <a:pPr/>
              <a:t>‹nr.›</a:t>
            </a:fld>
            <a:endParaRPr lang="en-US" altLang="en-US"/>
          </a:p>
        </p:txBody>
      </p:sp>
    </p:spTree>
    <p:extLst>
      <p:ext uri="{BB962C8B-B14F-4D97-AF65-F5344CB8AC3E}">
        <p14:creationId xmlns:p14="http://schemas.microsoft.com/office/powerpoint/2010/main" val="328577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3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a:extLst>
              <a:ext uri="{FF2B5EF4-FFF2-40B4-BE49-F238E27FC236}">
                <a16:creationId xmlns:a16="http://schemas.microsoft.com/office/drawing/2014/main" id="{759256A6-7950-42FC-9BAE-5A49E578B7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9C5D33-4AEC-4A1A-9ECA-6B0AC0FD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BF3589-E38A-4573-9365-FB33DB069674}"/>
              </a:ext>
            </a:extLst>
          </p:cNvPr>
          <p:cNvSpPr>
            <a:spLocks noGrp="1" noChangeArrowheads="1"/>
          </p:cNvSpPr>
          <p:nvPr>
            <p:ph type="sldNum" sz="quarter" idx="12"/>
          </p:nvPr>
        </p:nvSpPr>
        <p:spPr>
          <a:ln/>
        </p:spPr>
        <p:txBody>
          <a:bodyPr/>
          <a:lstStyle>
            <a:lvl1pPr>
              <a:defRPr/>
            </a:lvl1pPr>
          </a:lstStyle>
          <a:p>
            <a:fld id="{09C4EC57-AC6C-477A-B5C7-800BF5A47087}" type="slidenum">
              <a:rPr lang="en-US" altLang="en-US"/>
              <a:pPr/>
              <a:t>‹nr.›</a:t>
            </a:fld>
            <a:endParaRPr lang="en-US" altLang="en-US"/>
          </a:p>
        </p:txBody>
      </p:sp>
    </p:spTree>
    <p:extLst>
      <p:ext uri="{BB962C8B-B14F-4D97-AF65-F5344CB8AC3E}">
        <p14:creationId xmlns:p14="http://schemas.microsoft.com/office/powerpoint/2010/main" val="3238603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9286CBFF-297C-451E-9D18-3E38D98631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9B610E-8E18-4B87-B784-C39BBCE06D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519DD3-A320-418B-ACA4-C9F0A81139F4}"/>
              </a:ext>
            </a:extLst>
          </p:cNvPr>
          <p:cNvSpPr>
            <a:spLocks noGrp="1" noChangeArrowheads="1"/>
          </p:cNvSpPr>
          <p:nvPr>
            <p:ph type="sldNum" sz="quarter" idx="12"/>
          </p:nvPr>
        </p:nvSpPr>
        <p:spPr>
          <a:ln/>
        </p:spPr>
        <p:txBody>
          <a:bodyPr/>
          <a:lstStyle>
            <a:lvl1pPr>
              <a:defRPr/>
            </a:lvl1pPr>
          </a:lstStyle>
          <a:p>
            <a:fld id="{4C274585-38E0-4C81-BA8A-2EB81BDD2CD3}" type="slidenum">
              <a:rPr lang="en-US" altLang="en-US"/>
              <a:pPr/>
              <a:t>‹nr.›</a:t>
            </a:fld>
            <a:endParaRPr lang="en-US" altLang="en-US"/>
          </a:p>
        </p:txBody>
      </p:sp>
    </p:spTree>
    <p:extLst>
      <p:ext uri="{BB962C8B-B14F-4D97-AF65-F5344CB8AC3E}">
        <p14:creationId xmlns:p14="http://schemas.microsoft.com/office/powerpoint/2010/main" val="4016695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a:extLst>
              <a:ext uri="{FF2B5EF4-FFF2-40B4-BE49-F238E27FC236}">
                <a16:creationId xmlns:a16="http://schemas.microsoft.com/office/drawing/2014/main" id="{302FF101-8B06-44CE-881F-31ADAC4D15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0C25E5-A9C8-48A4-A68D-7CDF8A87A5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45428F5-E87A-4589-A794-F4DFB01E9C64}"/>
              </a:ext>
            </a:extLst>
          </p:cNvPr>
          <p:cNvSpPr>
            <a:spLocks noGrp="1" noChangeArrowheads="1"/>
          </p:cNvSpPr>
          <p:nvPr>
            <p:ph type="sldNum" sz="quarter" idx="12"/>
          </p:nvPr>
        </p:nvSpPr>
        <p:spPr>
          <a:ln/>
        </p:spPr>
        <p:txBody>
          <a:bodyPr/>
          <a:lstStyle>
            <a:lvl1pPr>
              <a:defRPr/>
            </a:lvl1pPr>
          </a:lstStyle>
          <a:p>
            <a:fld id="{2F4FC20F-4B7D-4331-BEFE-DA9F31CA7C3D}" type="slidenum">
              <a:rPr lang="en-US" altLang="en-US"/>
              <a:pPr/>
              <a:t>‹nr.›</a:t>
            </a:fld>
            <a:endParaRPr lang="en-US" altLang="en-US"/>
          </a:p>
        </p:txBody>
      </p:sp>
    </p:spTree>
    <p:extLst>
      <p:ext uri="{BB962C8B-B14F-4D97-AF65-F5344CB8AC3E}">
        <p14:creationId xmlns:p14="http://schemas.microsoft.com/office/powerpoint/2010/main" val="3443074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a:extLst>
              <a:ext uri="{FF2B5EF4-FFF2-40B4-BE49-F238E27FC236}">
                <a16:creationId xmlns:a16="http://schemas.microsoft.com/office/drawing/2014/main" id="{A5C1963E-1C89-4B0B-A023-9912877F353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44AC23-0BE5-409F-97DF-65F477FC5E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FA0064-DFD3-425A-BF7C-B7E27D7476A1}"/>
              </a:ext>
            </a:extLst>
          </p:cNvPr>
          <p:cNvSpPr>
            <a:spLocks noGrp="1" noChangeArrowheads="1"/>
          </p:cNvSpPr>
          <p:nvPr>
            <p:ph type="sldNum" sz="quarter" idx="12"/>
          </p:nvPr>
        </p:nvSpPr>
        <p:spPr>
          <a:ln/>
        </p:spPr>
        <p:txBody>
          <a:bodyPr/>
          <a:lstStyle>
            <a:lvl1pPr>
              <a:defRPr/>
            </a:lvl1pPr>
          </a:lstStyle>
          <a:p>
            <a:fld id="{25F85FAE-4510-49BD-A439-5F67476469D7}" type="slidenum">
              <a:rPr lang="en-US" altLang="en-US"/>
              <a:pPr/>
              <a:t>‹nr.›</a:t>
            </a:fld>
            <a:endParaRPr lang="en-US" altLang="en-US"/>
          </a:p>
        </p:txBody>
      </p:sp>
    </p:spTree>
    <p:extLst>
      <p:ext uri="{BB962C8B-B14F-4D97-AF65-F5344CB8AC3E}">
        <p14:creationId xmlns:p14="http://schemas.microsoft.com/office/powerpoint/2010/main" val="2377918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9C96ED-ED36-4889-8136-F4BB799231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202B899-456D-4A60-AF92-A1CFEE1178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E12937-3687-4D91-BD84-95D370702A00}"/>
              </a:ext>
            </a:extLst>
          </p:cNvPr>
          <p:cNvSpPr>
            <a:spLocks noGrp="1" noChangeArrowheads="1"/>
          </p:cNvSpPr>
          <p:nvPr>
            <p:ph type="sldNum" sz="quarter" idx="12"/>
          </p:nvPr>
        </p:nvSpPr>
        <p:spPr>
          <a:ln/>
        </p:spPr>
        <p:txBody>
          <a:bodyPr/>
          <a:lstStyle>
            <a:lvl1pPr>
              <a:defRPr/>
            </a:lvl1pPr>
          </a:lstStyle>
          <a:p>
            <a:fld id="{EF353473-28A8-4320-9092-06D8849DED2D}" type="slidenum">
              <a:rPr lang="en-US" altLang="en-US"/>
              <a:pPr/>
              <a:t>‹nr.›</a:t>
            </a:fld>
            <a:endParaRPr lang="en-US" altLang="en-US"/>
          </a:p>
        </p:txBody>
      </p:sp>
    </p:spTree>
    <p:extLst>
      <p:ext uri="{BB962C8B-B14F-4D97-AF65-F5344CB8AC3E}">
        <p14:creationId xmlns:p14="http://schemas.microsoft.com/office/powerpoint/2010/main" val="2091947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5E9E7316-73D0-4252-8CB3-7C40A59B0D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79A7F9-C338-4FF0-ABF6-D10940EAF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D449EF-66FE-482F-BF4D-5D2D62A2802A}"/>
              </a:ext>
            </a:extLst>
          </p:cNvPr>
          <p:cNvSpPr>
            <a:spLocks noGrp="1" noChangeArrowheads="1"/>
          </p:cNvSpPr>
          <p:nvPr>
            <p:ph type="sldNum" sz="quarter" idx="12"/>
          </p:nvPr>
        </p:nvSpPr>
        <p:spPr>
          <a:ln/>
        </p:spPr>
        <p:txBody>
          <a:bodyPr/>
          <a:lstStyle>
            <a:lvl1pPr>
              <a:defRPr/>
            </a:lvl1pPr>
          </a:lstStyle>
          <a:p>
            <a:fld id="{F5E1A5D0-5F68-4B4F-A9A4-95734EB60FC8}" type="slidenum">
              <a:rPr lang="en-US" altLang="en-US"/>
              <a:pPr/>
              <a:t>‹nr.›</a:t>
            </a:fld>
            <a:endParaRPr lang="en-US" altLang="en-US"/>
          </a:p>
        </p:txBody>
      </p:sp>
    </p:spTree>
    <p:extLst>
      <p:ext uri="{BB962C8B-B14F-4D97-AF65-F5344CB8AC3E}">
        <p14:creationId xmlns:p14="http://schemas.microsoft.com/office/powerpoint/2010/main" val="97795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679F803-F83A-4464-A9A7-4594A30ECB28}" type="datetimeFigureOut">
              <a:rPr lang="nl-NL" smtClean="0"/>
              <a:t>19-11-2019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3835083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B58DA0B7-81FD-427B-9F6E-F8E3C9894B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916332-2130-4501-907D-059E128B21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1718FA-4012-46DC-A4A5-721BE79B3623}"/>
              </a:ext>
            </a:extLst>
          </p:cNvPr>
          <p:cNvSpPr>
            <a:spLocks noGrp="1" noChangeArrowheads="1"/>
          </p:cNvSpPr>
          <p:nvPr>
            <p:ph type="sldNum" sz="quarter" idx="12"/>
          </p:nvPr>
        </p:nvSpPr>
        <p:spPr>
          <a:ln/>
        </p:spPr>
        <p:txBody>
          <a:bodyPr/>
          <a:lstStyle>
            <a:lvl1pPr>
              <a:defRPr/>
            </a:lvl1pPr>
          </a:lstStyle>
          <a:p>
            <a:fld id="{FD2F3719-BD54-4CF7-886D-E1A205EDFDA0}" type="slidenum">
              <a:rPr lang="en-US" altLang="en-US"/>
              <a:pPr/>
              <a:t>‹nr.›</a:t>
            </a:fld>
            <a:endParaRPr lang="en-US" altLang="en-US"/>
          </a:p>
        </p:txBody>
      </p:sp>
    </p:spTree>
    <p:extLst>
      <p:ext uri="{BB962C8B-B14F-4D97-AF65-F5344CB8AC3E}">
        <p14:creationId xmlns:p14="http://schemas.microsoft.com/office/powerpoint/2010/main" val="1202889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535D84BA-C7CA-4430-8B50-E4D4EBE740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9DA82-2969-4CE2-8791-ACEA5D24C2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3EE1E8-3F74-475B-8ABC-2622775CAD12}"/>
              </a:ext>
            </a:extLst>
          </p:cNvPr>
          <p:cNvSpPr>
            <a:spLocks noGrp="1" noChangeArrowheads="1"/>
          </p:cNvSpPr>
          <p:nvPr>
            <p:ph type="sldNum" sz="quarter" idx="12"/>
          </p:nvPr>
        </p:nvSpPr>
        <p:spPr>
          <a:ln/>
        </p:spPr>
        <p:txBody>
          <a:bodyPr/>
          <a:lstStyle>
            <a:lvl1pPr>
              <a:defRPr/>
            </a:lvl1pPr>
          </a:lstStyle>
          <a:p>
            <a:fld id="{266A3741-15DE-4BE8-88C5-932588D2B832}" type="slidenum">
              <a:rPr lang="en-US" altLang="en-US"/>
              <a:pPr/>
              <a:t>‹nr.›</a:t>
            </a:fld>
            <a:endParaRPr lang="en-US" altLang="en-US"/>
          </a:p>
        </p:txBody>
      </p:sp>
    </p:spTree>
    <p:extLst>
      <p:ext uri="{BB962C8B-B14F-4D97-AF65-F5344CB8AC3E}">
        <p14:creationId xmlns:p14="http://schemas.microsoft.com/office/powerpoint/2010/main" val="1409216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FA00D583-C744-44C6-9BF2-630E66F087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B19256-BC13-4623-B35C-B8F8989C15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A88AB0-3C48-45D2-92E4-7FB762F46E3E}"/>
              </a:ext>
            </a:extLst>
          </p:cNvPr>
          <p:cNvSpPr>
            <a:spLocks noGrp="1" noChangeArrowheads="1"/>
          </p:cNvSpPr>
          <p:nvPr>
            <p:ph type="sldNum" sz="quarter" idx="12"/>
          </p:nvPr>
        </p:nvSpPr>
        <p:spPr>
          <a:ln/>
        </p:spPr>
        <p:txBody>
          <a:bodyPr/>
          <a:lstStyle>
            <a:lvl1pPr>
              <a:defRPr/>
            </a:lvl1pPr>
          </a:lstStyle>
          <a:p>
            <a:fld id="{2553186C-8152-4B27-9C2C-6516BE61AA19}" type="slidenum">
              <a:rPr lang="en-US" altLang="en-US"/>
              <a:pPr/>
              <a:t>‹nr.›</a:t>
            </a:fld>
            <a:endParaRPr lang="en-US" altLang="en-US"/>
          </a:p>
        </p:txBody>
      </p:sp>
    </p:spTree>
    <p:extLst>
      <p:ext uri="{BB962C8B-B14F-4D97-AF65-F5344CB8AC3E}">
        <p14:creationId xmlns:p14="http://schemas.microsoft.com/office/powerpoint/2010/main" val="1724455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2" name="Pentagon 5">
            <a:extLst>
              <a:ext uri="{FF2B5EF4-FFF2-40B4-BE49-F238E27FC236}">
                <a16:creationId xmlns:a16="http://schemas.microsoft.com/office/drawing/2014/main" id="{0C9DE2E4-9009-4156-A939-A73B1A7D652B}"/>
              </a:ext>
            </a:extLst>
          </p:cNvPr>
          <p:cNvSpPr/>
          <p:nvPr userDrawn="1"/>
        </p:nvSpPr>
        <p:spPr>
          <a:xfrm rot="10800000">
            <a:off x="11463867" y="511176"/>
            <a:ext cx="728133" cy="442913"/>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id-ID" sz="1350" dirty="0">
              <a:solidFill>
                <a:prstClr val="white"/>
              </a:solidFill>
            </a:endParaRPr>
          </a:p>
        </p:txBody>
      </p:sp>
      <p:sp>
        <p:nvSpPr>
          <p:cNvPr id="3" name="Slide Number Placeholder 4">
            <a:extLst>
              <a:ext uri="{FF2B5EF4-FFF2-40B4-BE49-F238E27FC236}">
                <a16:creationId xmlns:a16="http://schemas.microsoft.com/office/drawing/2014/main" id="{866004CB-2A9F-4470-9019-4B9E39217DB9}"/>
              </a:ext>
            </a:extLst>
          </p:cNvPr>
          <p:cNvSpPr>
            <a:spLocks noGrp="1"/>
          </p:cNvSpPr>
          <p:nvPr>
            <p:ph type="sldNum" sz="quarter" idx="10"/>
          </p:nvPr>
        </p:nvSpPr>
        <p:spPr>
          <a:xfrm>
            <a:off x="11563351" y="544514"/>
            <a:ext cx="611716" cy="365125"/>
          </a:xfrm>
        </p:spPr>
        <p:txBody>
          <a:bodyPr/>
          <a:lstStyle>
            <a:lvl1pPr algn="ctr">
              <a:defRPr b="1">
                <a:solidFill>
                  <a:srgbClr val="FFFFFF"/>
                </a:solidFill>
              </a:defRPr>
            </a:lvl1pPr>
          </a:lstStyle>
          <a:p>
            <a:fld id="{E753A75A-E203-4AC5-9366-53FB973D002D}" type="slidenum">
              <a:rPr lang="id-ID" altLang="nl-BE"/>
              <a:pPr/>
              <a:t>‹nr.›</a:t>
            </a:fld>
            <a:endParaRPr lang="id-ID" altLang="nl-BE"/>
          </a:p>
        </p:txBody>
      </p:sp>
    </p:spTree>
    <p:extLst>
      <p:ext uri="{BB962C8B-B14F-4D97-AF65-F5344CB8AC3E}">
        <p14:creationId xmlns:p14="http://schemas.microsoft.com/office/powerpoint/2010/main" val="3915003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71923B6-8DF2-4E1A-8F43-E128C2930725}"/>
              </a:ext>
            </a:extLst>
          </p:cNvPr>
          <p:cNvSpPr>
            <a:spLocks noGrp="1"/>
          </p:cNvSpPr>
          <p:nvPr>
            <p:ph type="dt" sz="half" idx="10"/>
          </p:nvPr>
        </p:nvSpPr>
        <p:spPr/>
        <p:txBody>
          <a:bodyPr/>
          <a:lstStyle>
            <a:lvl1pPr>
              <a:defRPr/>
            </a:lvl1pPr>
          </a:lstStyle>
          <a:p>
            <a:pPr>
              <a:defRPr/>
            </a:pPr>
            <a:fld id="{628300A3-4066-47FD-8331-A9162BE5D785}" type="datetimeFigureOut">
              <a:rPr lang="en-US"/>
              <a:pPr>
                <a:defRPr/>
              </a:pPr>
              <a:t>11/19/2019</a:t>
            </a:fld>
            <a:endParaRPr lang="en-US"/>
          </a:p>
        </p:txBody>
      </p:sp>
      <p:sp>
        <p:nvSpPr>
          <p:cNvPr id="5" name="Footer Placeholder 4">
            <a:extLst>
              <a:ext uri="{FF2B5EF4-FFF2-40B4-BE49-F238E27FC236}">
                <a16:creationId xmlns:a16="http://schemas.microsoft.com/office/drawing/2014/main" id="{6F0A8A5C-525D-47AC-9F5F-A091512F0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4C1A56-4A31-43BB-9213-5B173C35A9DC}"/>
              </a:ext>
            </a:extLst>
          </p:cNvPr>
          <p:cNvSpPr>
            <a:spLocks noGrp="1"/>
          </p:cNvSpPr>
          <p:nvPr>
            <p:ph type="sldNum" sz="quarter" idx="12"/>
          </p:nvPr>
        </p:nvSpPr>
        <p:spPr/>
        <p:txBody>
          <a:bodyPr/>
          <a:lstStyle>
            <a:lvl1pPr>
              <a:defRPr/>
            </a:lvl1pPr>
          </a:lstStyle>
          <a:p>
            <a:fld id="{138A7D0B-C792-4D07-883C-BC841E4FAEF8}" type="slidenum">
              <a:rPr lang="en-US" altLang="nl-BE"/>
              <a:pPr/>
              <a:t>‹nr.›</a:t>
            </a:fld>
            <a:endParaRPr lang="en-US" altLang="nl-BE"/>
          </a:p>
        </p:txBody>
      </p:sp>
    </p:spTree>
    <p:extLst>
      <p:ext uri="{BB962C8B-B14F-4D97-AF65-F5344CB8AC3E}">
        <p14:creationId xmlns:p14="http://schemas.microsoft.com/office/powerpoint/2010/main" val="2248401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47310-F151-491A-A8C1-BF7C58AF3BA6}"/>
              </a:ext>
            </a:extLst>
          </p:cNvPr>
          <p:cNvSpPr>
            <a:spLocks noGrp="1"/>
          </p:cNvSpPr>
          <p:nvPr>
            <p:ph type="dt" sz="half" idx="10"/>
          </p:nvPr>
        </p:nvSpPr>
        <p:spPr/>
        <p:txBody>
          <a:bodyPr/>
          <a:lstStyle>
            <a:lvl1pPr>
              <a:defRPr/>
            </a:lvl1pPr>
          </a:lstStyle>
          <a:p>
            <a:pPr>
              <a:defRPr/>
            </a:pPr>
            <a:fld id="{38DC06F2-04B7-4E10-B707-35336E26023B}" type="datetimeFigureOut">
              <a:rPr lang="en-US"/>
              <a:pPr>
                <a:defRPr/>
              </a:pPr>
              <a:t>11/19/2019</a:t>
            </a:fld>
            <a:endParaRPr lang="en-US"/>
          </a:p>
        </p:txBody>
      </p:sp>
      <p:sp>
        <p:nvSpPr>
          <p:cNvPr id="5" name="Footer Placeholder 4">
            <a:extLst>
              <a:ext uri="{FF2B5EF4-FFF2-40B4-BE49-F238E27FC236}">
                <a16:creationId xmlns:a16="http://schemas.microsoft.com/office/drawing/2014/main" id="{4F7331F9-27E3-4D28-952F-20EE91A548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E04DB0-E557-4960-A256-B43D27E961BF}"/>
              </a:ext>
            </a:extLst>
          </p:cNvPr>
          <p:cNvSpPr>
            <a:spLocks noGrp="1"/>
          </p:cNvSpPr>
          <p:nvPr>
            <p:ph type="sldNum" sz="quarter" idx="12"/>
          </p:nvPr>
        </p:nvSpPr>
        <p:spPr/>
        <p:txBody>
          <a:bodyPr/>
          <a:lstStyle>
            <a:lvl1pPr>
              <a:defRPr/>
            </a:lvl1pPr>
          </a:lstStyle>
          <a:p>
            <a:fld id="{47E71945-ADA4-41C7-9EE2-E4F93CCD7A23}" type="slidenum">
              <a:rPr lang="en-US" altLang="nl-BE"/>
              <a:pPr/>
              <a:t>‹nr.›</a:t>
            </a:fld>
            <a:endParaRPr lang="en-US" altLang="nl-BE"/>
          </a:p>
        </p:txBody>
      </p:sp>
    </p:spTree>
    <p:extLst>
      <p:ext uri="{BB962C8B-B14F-4D97-AF65-F5344CB8AC3E}">
        <p14:creationId xmlns:p14="http://schemas.microsoft.com/office/powerpoint/2010/main" val="618809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FB4F0D-54DD-4F17-8943-3B4714CA9F99}"/>
              </a:ext>
            </a:extLst>
          </p:cNvPr>
          <p:cNvSpPr>
            <a:spLocks noGrp="1"/>
          </p:cNvSpPr>
          <p:nvPr>
            <p:ph type="dt" sz="half" idx="10"/>
          </p:nvPr>
        </p:nvSpPr>
        <p:spPr/>
        <p:txBody>
          <a:bodyPr/>
          <a:lstStyle>
            <a:lvl1pPr>
              <a:defRPr/>
            </a:lvl1pPr>
          </a:lstStyle>
          <a:p>
            <a:pPr>
              <a:defRPr/>
            </a:pPr>
            <a:fld id="{E3D9F47A-6C17-472C-9546-65C94B8E4F82}" type="datetimeFigureOut">
              <a:rPr lang="en-US"/>
              <a:pPr>
                <a:defRPr/>
              </a:pPr>
              <a:t>11/19/2019</a:t>
            </a:fld>
            <a:endParaRPr lang="en-US"/>
          </a:p>
        </p:txBody>
      </p:sp>
      <p:sp>
        <p:nvSpPr>
          <p:cNvPr id="5" name="Footer Placeholder 4">
            <a:extLst>
              <a:ext uri="{FF2B5EF4-FFF2-40B4-BE49-F238E27FC236}">
                <a16:creationId xmlns:a16="http://schemas.microsoft.com/office/drawing/2014/main" id="{85FC146A-AB52-4ACE-9CD8-512885630E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0FC222-49BB-4D7A-BCE1-4E7506964086}"/>
              </a:ext>
            </a:extLst>
          </p:cNvPr>
          <p:cNvSpPr>
            <a:spLocks noGrp="1"/>
          </p:cNvSpPr>
          <p:nvPr>
            <p:ph type="sldNum" sz="quarter" idx="12"/>
          </p:nvPr>
        </p:nvSpPr>
        <p:spPr/>
        <p:txBody>
          <a:bodyPr/>
          <a:lstStyle>
            <a:lvl1pPr>
              <a:defRPr/>
            </a:lvl1pPr>
          </a:lstStyle>
          <a:p>
            <a:fld id="{655B60F1-BD8D-4462-84F4-9ADE74DB0BF5}" type="slidenum">
              <a:rPr lang="en-US" altLang="nl-BE"/>
              <a:pPr/>
              <a:t>‹nr.›</a:t>
            </a:fld>
            <a:endParaRPr lang="en-US" altLang="nl-BE"/>
          </a:p>
        </p:txBody>
      </p:sp>
    </p:spTree>
    <p:extLst>
      <p:ext uri="{BB962C8B-B14F-4D97-AF65-F5344CB8AC3E}">
        <p14:creationId xmlns:p14="http://schemas.microsoft.com/office/powerpoint/2010/main" val="103457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AB9A1F5-3174-4870-B37D-8B20D9C0B12E}"/>
              </a:ext>
            </a:extLst>
          </p:cNvPr>
          <p:cNvSpPr>
            <a:spLocks noGrp="1"/>
          </p:cNvSpPr>
          <p:nvPr>
            <p:ph type="dt" sz="half" idx="10"/>
          </p:nvPr>
        </p:nvSpPr>
        <p:spPr/>
        <p:txBody>
          <a:bodyPr/>
          <a:lstStyle>
            <a:lvl1pPr>
              <a:defRPr/>
            </a:lvl1pPr>
          </a:lstStyle>
          <a:p>
            <a:pPr>
              <a:defRPr/>
            </a:pPr>
            <a:fld id="{BAABC879-5854-4FEA-8177-4FF84D982D7C}" type="datetimeFigureOut">
              <a:rPr lang="en-US"/>
              <a:pPr>
                <a:defRPr/>
              </a:pPr>
              <a:t>11/19/2019</a:t>
            </a:fld>
            <a:endParaRPr lang="en-US"/>
          </a:p>
        </p:txBody>
      </p:sp>
      <p:sp>
        <p:nvSpPr>
          <p:cNvPr id="6" name="Footer Placeholder 4">
            <a:extLst>
              <a:ext uri="{FF2B5EF4-FFF2-40B4-BE49-F238E27FC236}">
                <a16:creationId xmlns:a16="http://schemas.microsoft.com/office/drawing/2014/main" id="{C1926E4F-8481-41DF-AD4E-C5888CAD71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137634-F44A-44C5-A141-80BD95C2108B}"/>
              </a:ext>
            </a:extLst>
          </p:cNvPr>
          <p:cNvSpPr>
            <a:spLocks noGrp="1"/>
          </p:cNvSpPr>
          <p:nvPr>
            <p:ph type="sldNum" sz="quarter" idx="12"/>
          </p:nvPr>
        </p:nvSpPr>
        <p:spPr/>
        <p:txBody>
          <a:bodyPr/>
          <a:lstStyle>
            <a:lvl1pPr>
              <a:defRPr/>
            </a:lvl1pPr>
          </a:lstStyle>
          <a:p>
            <a:fld id="{90009C47-1443-4755-9FCF-CCE8090ED745}" type="slidenum">
              <a:rPr lang="en-US" altLang="nl-BE"/>
              <a:pPr/>
              <a:t>‹nr.›</a:t>
            </a:fld>
            <a:endParaRPr lang="en-US" altLang="nl-BE"/>
          </a:p>
        </p:txBody>
      </p:sp>
    </p:spTree>
    <p:extLst>
      <p:ext uri="{BB962C8B-B14F-4D97-AF65-F5344CB8AC3E}">
        <p14:creationId xmlns:p14="http://schemas.microsoft.com/office/powerpoint/2010/main" val="846763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90D280-9C63-45F9-B068-65559E789F55}"/>
              </a:ext>
            </a:extLst>
          </p:cNvPr>
          <p:cNvSpPr>
            <a:spLocks noGrp="1"/>
          </p:cNvSpPr>
          <p:nvPr>
            <p:ph type="dt" sz="half" idx="10"/>
          </p:nvPr>
        </p:nvSpPr>
        <p:spPr/>
        <p:txBody>
          <a:bodyPr/>
          <a:lstStyle>
            <a:lvl1pPr>
              <a:defRPr/>
            </a:lvl1pPr>
          </a:lstStyle>
          <a:p>
            <a:pPr>
              <a:defRPr/>
            </a:pPr>
            <a:fld id="{91F7CB13-7081-4DB2-9E05-EBC688DABFD3}" type="datetimeFigureOut">
              <a:rPr lang="en-US"/>
              <a:pPr>
                <a:defRPr/>
              </a:pPr>
              <a:t>11/19/2019</a:t>
            </a:fld>
            <a:endParaRPr lang="en-US"/>
          </a:p>
        </p:txBody>
      </p:sp>
      <p:sp>
        <p:nvSpPr>
          <p:cNvPr id="8" name="Footer Placeholder 4">
            <a:extLst>
              <a:ext uri="{FF2B5EF4-FFF2-40B4-BE49-F238E27FC236}">
                <a16:creationId xmlns:a16="http://schemas.microsoft.com/office/drawing/2014/main" id="{E76AE886-85CB-45DF-871D-16349CE9B94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17FAB8-F0BA-4930-ADC8-6996D3CFA34A}"/>
              </a:ext>
            </a:extLst>
          </p:cNvPr>
          <p:cNvSpPr>
            <a:spLocks noGrp="1"/>
          </p:cNvSpPr>
          <p:nvPr>
            <p:ph type="sldNum" sz="quarter" idx="12"/>
          </p:nvPr>
        </p:nvSpPr>
        <p:spPr/>
        <p:txBody>
          <a:bodyPr/>
          <a:lstStyle>
            <a:lvl1pPr>
              <a:defRPr/>
            </a:lvl1pPr>
          </a:lstStyle>
          <a:p>
            <a:fld id="{4829D1EA-C730-4107-BB16-754E91EB973E}" type="slidenum">
              <a:rPr lang="en-US" altLang="nl-BE"/>
              <a:pPr/>
              <a:t>‹nr.›</a:t>
            </a:fld>
            <a:endParaRPr lang="en-US" altLang="nl-BE"/>
          </a:p>
        </p:txBody>
      </p:sp>
    </p:spTree>
    <p:extLst>
      <p:ext uri="{BB962C8B-B14F-4D97-AF65-F5344CB8AC3E}">
        <p14:creationId xmlns:p14="http://schemas.microsoft.com/office/powerpoint/2010/main" val="2716620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16033A3-3D88-45EC-9E90-2C5FEECD9FA5}"/>
              </a:ext>
            </a:extLst>
          </p:cNvPr>
          <p:cNvSpPr>
            <a:spLocks noGrp="1"/>
          </p:cNvSpPr>
          <p:nvPr>
            <p:ph type="dt" sz="half" idx="10"/>
          </p:nvPr>
        </p:nvSpPr>
        <p:spPr/>
        <p:txBody>
          <a:bodyPr/>
          <a:lstStyle>
            <a:lvl1pPr>
              <a:defRPr/>
            </a:lvl1pPr>
          </a:lstStyle>
          <a:p>
            <a:pPr>
              <a:defRPr/>
            </a:pPr>
            <a:fld id="{AB781D16-CB27-41AF-B656-59586BDD82F2}" type="datetimeFigureOut">
              <a:rPr lang="en-US"/>
              <a:pPr>
                <a:defRPr/>
              </a:pPr>
              <a:t>11/19/2019</a:t>
            </a:fld>
            <a:endParaRPr lang="en-US"/>
          </a:p>
        </p:txBody>
      </p:sp>
      <p:sp>
        <p:nvSpPr>
          <p:cNvPr id="4" name="Footer Placeholder 4">
            <a:extLst>
              <a:ext uri="{FF2B5EF4-FFF2-40B4-BE49-F238E27FC236}">
                <a16:creationId xmlns:a16="http://schemas.microsoft.com/office/drawing/2014/main" id="{66E58180-C08A-475A-9078-A5888EB7DB7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604E14A-6ED5-410D-9792-9ABE611836AB}"/>
              </a:ext>
            </a:extLst>
          </p:cNvPr>
          <p:cNvSpPr>
            <a:spLocks noGrp="1"/>
          </p:cNvSpPr>
          <p:nvPr>
            <p:ph type="sldNum" sz="quarter" idx="12"/>
          </p:nvPr>
        </p:nvSpPr>
        <p:spPr/>
        <p:txBody>
          <a:bodyPr/>
          <a:lstStyle>
            <a:lvl1pPr>
              <a:defRPr/>
            </a:lvl1pPr>
          </a:lstStyle>
          <a:p>
            <a:fld id="{B3A89882-9239-42DC-8FC2-41080C63432D}" type="slidenum">
              <a:rPr lang="en-US" altLang="nl-BE"/>
              <a:pPr/>
              <a:t>‹nr.›</a:t>
            </a:fld>
            <a:endParaRPr lang="en-US" altLang="nl-BE"/>
          </a:p>
        </p:txBody>
      </p:sp>
    </p:spTree>
    <p:extLst>
      <p:ext uri="{BB962C8B-B14F-4D97-AF65-F5344CB8AC3E}">
        <p14:creationId xmlns:p14="http://schemas.microsoft.com/office/powerpoint/2010/main" val="47552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B679F803-F83A-4464-A9A7-4594A30ECB28}" type="datetimeFigureOut">
              <a:rPr lang="nl-NL" smtClean="0"/>
              <a:t>19-11-2019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193660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3DC2F91-AC6D-42D1-A380-B55DE33F3D78}"/>
              </a:ext>
            </a:extLst>
          </p:cNvPr>
          <p:cNvSpPr>
            <a:spLocks noGrp="1"/>
          </p:cNvSpPr>
          <p:nvPr>
            <p:ph type="dt" sz="half" idx="10"/>
          </p:nvPr>
        </p:nvSpPr>
        <p:spPr/>
        <p:txBody>
          <a:bodyPr/>
          <a:lstStyle>
            <a:lvl1pPr>
              <a:defRPr/>
            </a:lvl1pPr>
          </a:lstStyle>
          <a:p>
            <a:pPr>
              <a:defRPr/>
            </a:pPr>
            <a:fld id="{14371607-E536-47CD-9902-B3F594EDE409}" type="datetimeFigureOut">
              <a:rPr lang="en-US"/>
              <a:pPr>
                <a:defRPr/>
              </a:pPr>
              <a:t>11/19/2019</a:t>
            </a:fld>
            <a:endParaRPr lang="en-US"/>
          </a:p>
        </p:txBody>
      </p:sp>
      <p:sp>
        <p:nvSpPr>
          <p:cNvPr id="3" name="Footer Placeholder 4">
            <a:extLst>
              <a:ext uri="{FF2B5EF4-FFF2-40B4-BE49-F238E27FC236}">
                <a16:creationId xmlns:a16="http://schemas.microsoft.com/office/drawing/2014/main" id="{6EF99604-6640-4F0A-BBCA-F80FEFB4F82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29CE53A-D529-412F-BD3B-612213EC4897}"/>
              </a:ext>
            </a:extLst>
          </p:cNvPr>
          <p:cNvSpPr>
            <a:spLocks noGrp="1"/>
          </p:cNvSpPr>
          <p:nvPr>
            <p:ph type="sldNum" sz="quarter" idx="12"/>
          </p:nvPr>
        </p:nvSpPr>
        <p:spPr/>
        <p:txBody>
          <a:bodyPr/>
          <a:lstStyle>
            <a:lvl1pPr>
              <a:defRPr/>
            </a:lvl1pPr>
          </a:lstStyle>
          <a:p>
            <a:fld id="{3057AF10-0AAE-43B6-99AB-EBA29AE09F30}" type="slidenum">
              <a:rPr lang="en-US" altLang="nl-BE"/>
              <a:pPr/>
              <a:t>‹nr.›</a:t>
            </a:fld>
            <a:endParaRPr lang="en-US" altLang="nl-BE"/>
          </a:p>
        </p:txBody>
      </p:sp>
    </p:spTree>
    <p:extLst>
      <p:ext uri="{BB962C8B-B14F-4D97-AF65-F5344CB8AC3E}">
        <p14:creationId xmlns:p14="http://schemas.microsoft.com/office/powerpoint/2010/main" val="3349027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C17AAE39-B723-42B0-BDE7-095AADC1F63B}"/>
              </a:ext>
            </a:extLst>
          </p:cNvPr>
          <p:cNvSpPr>
            <a:spLocks noGrp="1"/>
          </p:cNvSpPr>
          <p:nvPr>
            <p:ph type="dt" sz="half" idx="10"/>
          </p:nvPr>
        </p:nvSpPr>
        <p:spPr/>
        <p:txBody>
          <a:bodyPr/>
          <a:lstStyle>
            <a:lvl1pPr>
              <a:defRPr/>
            </a:lvl1pPr>
          </a:lstStyle>
          <a:p>
            <a:pPr>
              <a:defRPr/>
            </a:pPr>
            <a:fld id="{E930476D-800E-422C-9EE6-1F422C153CEB}" type="datetimeFigureOut">
              <a:rPr lang="en-US"/>
              <a:pPr>
                <a:defRPr/>
              </a:pPr>
              <a:t>11/19/2019</a:t>
            </a:fld>
            <a:endParaRPr lang="en-US"/>
          </a:p>
        </p:txBody>
      </p:sp>
      <p:sp>
        <p:nvSpPr>
          <p:cNvPr id="6" name="Footer Placeholder 4">
            <a:extLst>
              <a:ext uri="{FF2B5EF4-FFF2-40B4-BE49-F238E27FC236}">
                <a16:creationId xmlns:a16="http://schemas.microsoft.com/office/drawing/2014/main" id="{41B4CF2D-EBE5-436E-B0ED-3D0DDA72BF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7CA977-1B4D-4C49-81E6-0256AF4029A2}"/>
              </a:ext>
            </a:extLst>
          </p:cNvPr>
          <p:cNvSpPr>
            <a:spLocks noGrp="1"/>
          </p:cNvSpPr>
          <p:nvPr>
            <p:ph type="sldNum" sz="quarter" idx="12"/>
          </p:nvPr>
        </p:nvSpPr>
        <p:spPr/>
        <p:txBody>
          <a:bodyPr/>
          <a:lstStyle>
            <a:lvl1pPr>
              <a:defRPr/>
            </a:lvl1pPr>
          </a:lstStyle>
          <a:p>
            <a:fld id="{304D8753-2853-4DA7-B733-016CE8C22318}" type="slidenum">
              <a:rPr lang="en-US" altLang="nl-BE"/>
              <a:pPr/>
              <a:t>‹nr.›</a:t>
            </a:fld>
            <a:endParaRPr lang="en-US" altLang="nl-BE"/>
          </a:p>
        </p:txBody>
      </p:sp>
    </p:spTree>
    <p:extLst>
      <p:ext uri="{BB962C8B-B14F-4D97-AF65-F5344CB8AC3E}">
        <p14:creationId xmlns:p14="http://schemas.microsoft.com/office/powerpoint/2010/main" val="3193344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52A0DF8-7F3A-4721-A880-241E5ED808F9}"/>
              </a:ext>
            </a:extLst>
          </p:cNvPr>
          <p:cNvSpPr>
            <a:spLocks noGrp="1"/>
          </p:cNvSpPr>
          <p:nvPr>
            <p:ph type="dt" sz="half" idx="10"/>
          </p:nvPr>
        </p:nvSpPr>
        <p:spPr/>
        <p:txBody>
          <a:bodyPr/>
          <a:lstStyle>
            <a:lvl1pPr>
              <a:defRPr/>
            </a:lvl1pPr>
          </a:lstStyle>
          <a:p>
            <a:pPr>
              <a:defRPr/>
            </a:pPr>
            <a:fld id="{32538F9A-532A-4FBA-95E4-0AB21F3ACA3E}" type="datetimeFigureOut">
              <a:rPr lang="en-US"/>
              <a:pPr>
                <a:defRPr/>
              </a:pPr>
              <a:t>11/19/2019</a:t>
            </a:fld>
            <a:endParaRPr lang="en-US"/>
          </a:p>
        </p:txBody>
      </p:sp>
      <p:sp>
        <p:nvSpPr>
          <p:cNvPr id="6" name="Footer Placeholder 4">
            <a:extLst>
              <a:ext uri="{FF2B5EF4-FFF2-40B4-BE49-F238E27FC236}">
                <a16:creationId xmlns:a16="http://schemas.microsoft.com/office/drawing/2014/main" id="{54B695ED-520A-4BEC-A986-87DE8187EE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F80128-C367-4CDE-A078-B9EB2720F439}"/>
              </a:ext>
            </a:extLst>
          </p:cNvPr>
          <p:cNvSpPr>
            <a:spLocks noGrp="1"/>
          </p:cNvSpPr>
          <p:nvPr>
            <p:ph type="sldNum" sz="quarter" idx="12"/>
          </p:nvPr>
        </p:nvSpPr>
        <p:spPr/>
        <p:txBody>
          <a:bodyPr/>
          <a:lstStyle>
            <a:lvl1pPr>
              <a:defRPr/>
            </a:lvl1pPr>
          </a:lstStyle>
          <a:p>
            <a:fld id="{AACDF5FF-1E39-4047-BE08-A8BBC37191C6}" type="slidenum">
              <a:rPr lang="en-US" altLang="nl-BE"/>
              <a:pPr/>
              <a:t>‹nr.›</a:t>
            </a:fld>
            <a:endParaRPr lang="en-US" altLang="nl-BE"/>
          </a:p>
        </p:txBody>
      </p:sp>
    </p:spTree>
    <p:extLst>
      <p:ext uri="{BB962C8B-B14F-4D97-AF65-F5344CB8AC3E}">
        <p14:creationId xmlns:p14="http://schemas.microsoft.com/office/powerpoint/2010/main" val="1466272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C902D-CD7F-41DB-8C5D-DA7D43AB7C19}"/>
              </a:ext>
            </a:extLst>
          </p:cNvPr>
          <p:cNvSpPr>
            <a:spLocks noGrp="1"/>
          </p:cNvSpPr>
          <p:nvPr>
            <p:ph type="dt" sz="half" idx="10"/>
          </p:nvPr>
        </p:nvSpPr>
        <p:spPr/>
        <p:txBody>
          <a:bodyPr/>
          <a:lstStyle>
            <a:lvl1pPr>
              <a:defRPr/>
            </a:lvl1pPr>
          </a:lstStyle>
          <a:p>
            <a:pPr>
              <a:defRPr/>
            </a:pPr>
            <a:fld id="{15F720B5-86B9-484E-8067-78234A33F090}" type="datetimeFigureOut">
              <a:rPr lang="en-US"/>
              <a:pPr>
                <a:defRPr/>
              </a:pPr>
              <a:t>11/19/2019</a:t>
            </a:fld>
            <a:endParaRPr lang="en-US"/>
          </a:p>
        </p:txBody>
      </p:sp>
      <p:sp>
        <p:nvSpPr>
          <p:cNvPr id="5" name="Footer Placeholder 4">
            <a:extLst>
              <a:ext uri="{FF2B5EF4-FFF2-40B4-BE49-F238E27FC236}">
                <a16:creationId xmlns:a16="http://schemas.microsoft.com/office/drawing/2014/main" id="{CE4EA9BA-23F1-439F-9B0F-CCC249ABAB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25C487-10BA-4786-9010-A5B6955E9826}"/>
              </a:ext>
            </a:extLst>
          </p:cNvPr>
          <p:cNvSpPr>
            <a:spLocks noGrp="1"/>
          </p:cNvSpPr>
          <p:nvPr>
            <p:ph type="sldNum" sz="quarter" idx="12"/>
          </p:nvPr>
        </p:nvSpPr>
        <p:spPr/>
        <p:txBody>
          <a:bodyPr/>
          <a:lstStyle>
            <a:lvl1pPr>
              <a:defRPr/>
            </a:lvl1pPr>
          </a:lstStyle>
          <a:p>
            <a:fld id="{65A2826B-7AE6-490D-8474-439039F8920D}" type="slidenum">
              <a:rPr lang="en-US" altLang="nl-BE"/>
              <a:pPr/>
              <a:t>‹nr.›</a:t>
            </a:fld>
            <a:endParaRPr lang="en-US" altLang="nl-BE"/>
          </a:p>
        </p:txBody>
      </p:sp>
    </p:spTree>
    <p:extLst>
      <p:ext uri="{BB962C8B-B14F-4D97-AF65-F5344CB8AC3E}">
        <p14:creationId xmlns:p14="http://schemas.microsoft.com/office/powerpoint/2010/main" val="201198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2C1F5-46E8-46DB-940E-F1F118ED94ED}"/>
              </a:ext>
            </a:extLst>
          </p:cNvPr>
          <p:cNvSpPr>
            <a:spLocks noGrp="1"/>
          </p:cNvSpPr>
          <p:nvPr>
            <p:ph type="dt" sz="half" idx="10"/>
          </p:nvPr>
        </p:nvSpPr>
        <p:spPr/>
        <p:txBody>
          <a:bodyPr/>
          <a:lstStyle>
            <a:lvl1pPr>
              <a:defRPr/>
            </a:lvl1pPr>
          </a:lstStyle>
          <a:p>
            <a:pPr>
              <a:defRPr/>
            </a:pPr>
            <a:fld id="{F72EAD9E-2C31-41C3-8C6A-DA7AC1E2146A}" type="datetimeFigureOut">
              <a:rPr lang="en-US"/>
              <a:pPr>
                <a:defRPr/>
              </a:pPr>
              <a:t>11/19/2019</a:t>
            </a:fld>
            <a:endParaRPr lang="en-US"/>
          </a:p>
        </p:txBody>
      </p:sp>
      <p:sp>
        <p:nvSpPr>
          <p:cNvPr id="5" name="Footer Placeholder 4">
            <a:extLst>
              <a:ext uri="{FF2B5EF4-FFF2-40B4-BE49-F238E27FC236}">
                <a16:creationId xmlns:a16="http://schemas.microsoft.com/office/drawing/2014/main" id="{841295F2-84AB-40EA-9B7B-6B80FE3721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587C48-E684-4F4B-B08B-62A307424C13}"/>
              </a:ext>
            </a:extLst>
          </p:cNvPr>
          <p:cNvSpPr>
            <a:spLocks noGrp="1"/>
          </p:cNvSpPr>
          <p:nvPr>
            <p:ph type="sldNum" sz="quarter" idx="12"/>
          </p:nvPr>
        </p:nvSpPr>
        <p:spPr/>
        <p:txBody>
          <a:bodyPr/>
          <a:lstStyle>
            <a:lvl1pPr>
              <a:defRPr/>
            </a:lvl1pPr>
          </a:lstStyle>
          <a:p>
            <a:fld id="{36DE912A-6632-4AD6-98DA-0A8ABD4F7F5F}" type="slidenum">
              <a:rPr lang="en-US" altLang="nl-BE"/>
              <a:pPr/>
              <a:t>‹nr.›</a:t>
            </a:fld>
            <a:endParaRPr lang="en-US" altLang="nl-BE"/>
          </a:p>
        </p:txBody>
      </p:sp>
    </p:spTree>
    <p:extLst>
      <p:ext uri="{BB962C8B-B14F-4D97-AF65-F5344CB8AC3E}">
        <p14:creationId xmlns:p14="http://schemas.microsoft.com/office/powerpoint/2010/main" val="803977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2" name="Pentagon 5">
            <a:extLst>
              <a:ext uri="{FF2B5EF4-FFF2-40B4-BE49-F238E27FC236}">
                <a16:creationId xmlns:a16="http://schemas.microsoft.com/office/drawing/2014/main" id="{668C7796-2802-46D5-B214-608DC0AC90B7}"/>
              </a:ext>
            </a:extLst>
          </p:cNvPr>
          <p:cNvSpPr/>
          <p:nvPr userDrawn="1"/>
        </p:nvSpPr>
        <p:spPr>
          <a:xfrm rot="10800000">
            <a:off x="11463867" y="511176"/>
            <a:ext cx="728133" cy="442913"/>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id-ID" sz="1350" dirty="0">
              <a:solidFill>
                <a:prstClr val="white"/>
              </a:solidFill>
            </a:endParaRPr>
          </a:p>
        </p:txBody>
      </p:sp>
      <p:sp>
        <p:nvSpPr>
          <p:cNvPr id="3" name="Slide Number Placeholder 4">
            <a:extLst>
              <a:ext uri="{FF2B5EF4-FFF2-40B4-BE49-F238E27FC236}">
                <a16:creationId xmlns:a16="http://schemas.microsoft.com/office/drawing/2014/main" id="{E372CB33-FCEC-493A-9ADC-8C2609BCA7BD}"/>
              </a:ext>
            </a:extLst>
          </p:cNvPr>
          <p:cNvSpPr>
            <a:spLocks noGrp="1"/>
          </p:cNvSpPr>
          <p:nvPr>
            <p:ph type="sldNum" sz="quarter" idx="10"/>
          </p:nvPr>
        </p:nvSpPr>
        <p:spPr>
          <a:xfrm>
            <a:off x="11563351" y="544514"/>
            <a:ext cx="611716" cy="365125"/>
          </a:xfrm>
        </p:spPr>
        <p:txBody>
          <a:bodyPr/>
          <a:lstStyle>
            <a:lvl1pPr algn="ctr">
              <a:defRPr b="1">
                <a:solidFill>
                  <a:srgbClr val="FFFFFF"/>
                </a:solidFill>
              </a:defRPr>
            </a:lvl1pPr>
          </a:lstStyle>
          <a:p>
            <a:fld id="{073AE87D-3F7B-43EF-BE10-4D91CB32F8ED}" type="slidenum">
              <a:rPr lang="id-ID" altLang="nl-BE"/>
              <a:pPr/>
              <a:t>‹nr.›</a:t>
            </a:fld>
            <a:endParaRPr lang="id-ID" altLang="nl-BE"/>
          </a:p>
        </p:txBody>
      </p:sp>
    </p:spTree>
    <p:extLst>
      <p:ext uri="{BB962C8B-B14F-4D97-AF65-F5344CB8AC3E}">
        <p14:creationId xmlns:p14="http://schemas.microsoft.com/office/powerpoint/2010/main" val="3614236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EEC8CBC-10FF-427B-86D6-D5226A326B31}"/>
              </a:ext>
            </a:extLst>
          </p:cNvPr>
          <p:cNvSpPr>
            <a:spLocks noGrp="1"/>
          </p:cNvSpPr>
          <p:nvPr>
            <p:ph type="dt" sz="half" idx="10"/>
          </p:nvPr>
        </p:nvSpPr>
        <p:spPr/>
        <p:txBody>
          <a:bodyPr/>
          <a:lstStyle>
            <a:lvl1pPr>
              <a:defRPr/>
            </a:lvl1pPr>
          </a:lstStyle>
          <a:p>
            <a:pPr>
              <a:defRPr/>
            </a:pPr>
            <a:fld id="{7FF87AA2-0344-4CF7-BFBC-0B00DB98D908}" type="datetimeFigureOut">
              <a:rPr lang="en-US"/>
              <a:pPr>
                <a:defRPr/>
              </a:pPr>
              <a:t>11/19/2019</a:t>
            </a:fld>
            <a:endParaRPr lang="en-US"/>
          </a:p>
        </p:txBody>
      </p:sp>
      <p:sp>
        <p:nvSpPr>
          <p:cNvPr id="5" name="Footer Placeholder 4">
            <a:extLst>
              <a:ext uri="{FF2B5EF4-FFF2-40B4-BE49-F238E27FC236}">
                <a16:creationId xmlns:a16="http://schemas.microsoft.com/office/drawing/2014/main" id="{7CD13747-B9C2-4285-BB62-F94E28D51E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12E035-3FE6-4CB3-9577-B37FBC92CF19}"/>
              </a:ext>
            </a:extLst>
          </p:cNvPr>
          <p:cNvSpPr>
            <a:spLocks noGrp="1"/>
          </p:cNvSpPr>
          <p:nvPr>
            <p:ph type="sldNum" sz="quarter" idx="12"/>
          </p:nvPr>
        </p:nvSpPr>
        <p:spPr/>
        <p:txBody>
          <a:bodyPr/>
          <a:lstStyle>
            <a:lvl1pPr>
              <a:defRPr/>
            </a:lvl1pPr>
          </a:lstStyle>
          <a:p>
            <a:fld id="{39B300B1-1B3C-4A76-9EEB-468535533513}" type="slidenum">
              <a:rPr lang="en-US" altLang="nl-BE"/>
              <a:pPr/>
              <a:t>‹nr.›</a:t>
            </a:fld>
            <a:endParaRPr lang="en-US" altLang="nl-BE"/>
          </a:p>
        </p:txBody>
      </p:sp>
    </p:spTree>
    <p:extLst>
      <p:ext uri="{BB962C8B-B14F-4D97-AF65-F5344CB8AC3E}">
        <p14:creationId xmlns:p14="http://schemas.microsoft.com/office/powerpoint/2010/main" val="280561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D2F26-0916-4A23-A04E-76369ECFCCCB}"/>
              </a:ext>
            </a:extLst>
          </p:cNvPr>
          <p:cNvSpPr>
            <a:spLocks noGrp="1"/>
          </p:cNvSpPr>
          <p:nvPr>
            <p:ph type="dt" sz="half" idx="10"/>
          </p:nvPr>
        </p:nvSpPr>
        <p:spPr/>
        <p:txBody>
          <a:bodyPr/>
          <a:lstStyle>
            <a:lvl1pPr>
              <a:defRPr/>
            </a:lvl1pPr>
          </a:lstStyle>
          <a:p>
            <a:pPr>
              <a:defRPr/>
            </a:pPr>
            <a:fld id="{243899E8-D1BF-4F5E-A483-EA3F184F1D58}" type="datetimeFigureOut">
              <a:rPr lang="en-US"/>
              <a:pPr>
                <a:defRPr/>
              </a:pPr>
              <a:t>11/19/2019</a:t>
            </a:fld>
            <a:endParaRPr lang="en-US"/>
          </a:p>
        </p:txBody>
      </p:sp>
      <p:sp>
        <p:nvSpPr>
          <p:cNvPr id="5" name="Footer Placeholder 4">
            <a:extLst>
              <a:ext uri="{FF2B5EF4-FFF2-40B4-BE49-F238E27FC236}">
                <a16:creationId xmlns:a16="http://schemas.microsoft.com/office/drawing/2014/main" id="{2E5F033D-B694-40F5-AEA5-3AF4EEA5C8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996D99-9DEB-4C80-B985-3261147289D9}"/>
              </a:ext>
            </a:extLst>
          </p:cNvPr>
          <p:cNvSpPr>
            <a:spLocks noGrp="1"/>
          </p:cNvSpPr>
          <p:nvPr>
            <p:ph type="sldNum" sz="quarter" idx="12"/>
          </p:nvPr>
        </p:nvSpPr>
        <p:spPr/>
        <p:txBody>
          <a:bodyPr/>
          <a:lstStyle>
            <a:lvl1pPr>
              <a:defRPr/>
            </a:lvl1pPr>
          </a:lstStyle>
          <a:p>
            <a:fld id="{65F5CE9B-D70B-4315-B6B0-64BDDCA60E98}" type="slidenum">
              <a:rPr lang="en-US" altLang="nl-BE"/>
              <a:pPr/>
              <a:t>‹nr.›</a:t>
            </a:fld>
            <a:endParaRPr lang="en-US" altLang="nl-BE"/>
          </a:p>
        </p:txBody>
      </p:sp>
    </p:spTree>
    <p:extLst>
      <p:ext uri="{BB962C8B-B14F-4D97-AF65-F5344CB8AC3E}">
        <p14:creationId xmlns:p14="http://schemas.microsoft.com/office/powerpoint/2010/main" val="2054228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88F6C6-8436-404D-9446-D6C210B2A29A}"/>
              </a:ext>
            </a:extLst>
          </p:cNvPr>
          <p:cNvSpPr>
            <a:spLocks noGrp="1"/>
          </p:cNvSpPr>
          <p:nvPr>
            <p:ph type="dt" sz="half" idx="10"/>
          </p:nvPr>
        </p:nvSpPr>
        <p:spPr/>
        <p:txBody>
          <a:bodyPr/>
          <a:lstStyle>
            <a:lvl1pPr>
              <a:defRPr/>
            </a:lvl1pPr>
          </a:lstStyle>
          <a:p>
            <a:pPr>
              <a:defRPr/>
            </a:pPr>
            <a:fld id="{A9A500A3-B90C-470B-B18A-0586FBF54AE5}" type="datetimeFigureOut">
              <a:rPr lang="en-US"/>
              <a:pPr>
                <a:defRPr/>
              </a:pPr>
              <a:t>11/19/2019</a:t>
            </a:fld>
            <a:endParaRPr lang="en-US"/>
          </a:p>
        </p:txBody>
      </p:sp>
      <p:sp>
        <p:nvSpPr>
          <p:cNvPr id="5" name="Footer Placeholder 4">
            <a:extLst>
              <a:ext uri="{FF2B5EF4-FFF2-40B4-BE49-F238E27FC236}">
                <a16:creationId xmlns:a16="http://schemas.microsoft.com/office/drawing/2014/main" id="{F8DB8CDD-F6D6-4F74-9C3A-9FD7318F7A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FCB733-F9B9-4272-A2F6-8FB58B4683AD}"/>
              </a:ext>
            </a:extLst>
          </p:cNvPr>
          <p:cNvSpPr>
            <a:spLocks noGrp="1"/>
          </p:cNvSpPr>
          <p:nvPr>
            <p:ph type="sldNum" sz="quarter" idx="12"/>
          </p:nvPr>
        </p:nvSpPr>
        <p:spPr/>
        <p:txBody>
          <a:bodyPr/>
          <a:lstStyle>
            <a:lvl1pPr>
              <a:defRPr/>
            </a:lvl1pPr>
          </a:lstStyle>
          <a:p>
            <a:fld id="{7A0DCC26-8EA3-4CB9-8DCB-8DC6AEDD656A}" type="slidenum">
              <a:rPr lang="en-US" altLang="nl-BE"/>
              <a:pPr/>
              <a:t>‹nr.›</a:t>
            </a:fld>
            <a:endParaRPr lang="en-US" altLang="nl-BE"/>
          </a:p>
        </p:txBody>
      </p:sp>
    </p:spTree>
    <p:extLst>
      <p:ext uri="{BB962C8B-B14F-4D97-AF65-F5344CB8AC3E}">
        <p14:creationId xmlns:p14="http://schemas.microsoft.com/office/powerpoint/2010/main" val="571095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870348-57FC-48CC-A8FA-B2C1B8698F5C}"/>
              </a:ext>
            </a:extLst>
          </p:cNvPr>
          <p:cNvSpPr>
            <a:spLocks noGrp="1"/>
          </p:cNvSpPr>
          <p:nvPr>
            <p:ph type="dt" sz="half" idx="10"/>
          </p:nvPr>
        </p:nvSpPr>
        <p:spPr/>
        <p:txBody>
          <a:bodyPr/>
          <a:lstStyle>
            <a:lvl1pPr>
              <a:defRPr/>
            </a:lvl1pPr>
          </a:lstStyle>
          <a:p>
            <a:pPr>
              <a:defRPr/>
            </a:pPr>
            <a:fld id="{DA4E2EC8-2BE9-4D6C-BC0C-FBFBA6D059C8}" type="datetimeFigureOut">
              <a:rPr lang="en-US"/>
              <a:pPr>
                <a:defRPr/>
              </a:pPr>
              <a:t>11/19/2019</a:t>
            </a:fld>
            <a:endParaRPr lang="en-US"/>
          </a:p>
        </p:txBody>
      </p:sp>
      <p:sp>
        <p:nvSpPr>
          <p:cNvPr id="6" name="Footer Placeholder 4">
            <a:extLst>
              <a:ext uri="{FF2B5EF4-FFF2-40B4-BE49-F238E27FC236}">
                <a16:creationId xmlns:a16="http://schemas.microsoft.com/office/drawing/2014/main" id="{33079911-6848-4AB8-BF6B-809C2FA58A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947BBB-9D1A-4A9B-97F6-4C22F5049D72}"/>
              </a:ext>
            </a:extLst>
          </p:cNvPr>
          <p:cNvSpPr>
            <a:spLocks noGrp="1"/>
          </p:cNvSpPr>
          <p:nvPr>
            <p:ph type="sldNum" sz="quarter" idx="12"/>
          </p:nvPr>
        </p:nvSpPr>
        <p:spPr/>
        <p:txBody>
          <a:bodyPr/>
          <a:lstStyle>
            <a:lvl1pPr>
              <a:defRPr/>
            </a:lvl1pPr>
          </a:lstStyle>
          <a:p>
            <a:fld id="{D931187B-91E8-4187-9894-1DDB615F94FF}" type="slidenum">
              <a:rPr lang="en-US" altLang="nl-BE"/>
              <a:pPr/>
              <a:t>‹nr.›</a:t>
            </a:fld>
            <a:endParaRPr lang="en-US" altLang="nl-BE"/>
          </a:p>
        </p:txBody>
      </p:sp>
    </p:spTree>
    <p:extLst>
      <p:ext uri="{BB962C8B-B14F-4D97-AF65-F5344CB8AC3E}">
        <p14:creationId xmlns:p14="http://schemas.microsoft.com/office/powerpoint/2010/main" val="175764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B679F803-F83A-4464-A9A7-4594A30ECB28}" type="datetimeFigureOut">
              <a:rPr lang="nl-NL" smtClean="0"/>
              <a:t>19-11-2019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605663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18D5EDB-FD16-4D5C-825D-1FD21AE54345}"/>
              </a:ext>
            </a:extLst>
          </p:cNvPr>
          <p:cNvSpPr>
            <a:spLocks noGrp="1"/>
          </p:cNvSpPr>
          <p:nvPr>
            <p:ph type="dt" sz="half" idx="10"/>
          </p:nvPr>
        </p:nvSpPr>
        <p:spPr/>
        <p:txBody>
          <a:bodyPr/>
          <a:lstStyle>
            <a:lvl1pPr>
              <a:defRPr/>
            </a:lvl1pPr>
          </a:lstStyle>
          <a:p>
            <a:pPr>
              <a:defRPr/>
            </a:pPr>
            <a:fld id="{3BF2C387-3F3E-4531-B04E-2BC717785CD2}" type="datetimeFigureOut">
              <a:rPr lang="en-US"/>
              <a:pPr>
                <a:defRPr/>
              </a:pPr>
              <a:t>11/19/2019</a:t>
            </a:fld>
            <a:endParaRPr lang="en-US"/>
          </a:p>
        </p:txBody>
      </p:sp>
      <p:sp>
        <p:nvSpPr>
          <p:cNvPr id="8" name="Footer Placeholder 4">
            <a:extLst>
              <a:ext uri="{FF2B5EF4-FFF2-40B4-BE49-F238E27FC236}">
                <a16:creationId xmlns:a16="http://schemas.microsoft.com/office/drawing/2014/main" id="{CF698782-EC4F-4D3A-9202-3C3B624BA99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6431C8B-7B2E-4E50-A233-602A749055A1}"/>
              </a:ext>
            </a:extLst>
          </p:cNvPr>
          <p:cNvSpPr>
            <a:spLocks noGrp="1"/>
          </p:cNvSpPr>
          <p:nvPr>
            <p:ph type="sldNum" sz="quarter" idx="12"/>
          </p:nvPr>
        </p:nvSpPr>
        <p:spPr/>
        <p:txBody>
          <a:bodyPr/>
          <a:lstStyle>
            <a:lvl1pPr>
              <a:defRPr/>
            </a:lvl1pPr>
          </a:lstStyle>
          <a:p>
            <a:fld id="{4C6525F0-0E1F-40BE-82ED-3FE2F6F5DD5D}" type="slidenum">
              <a:rPr lang="en-US" altLang="nl-BE"/>
              <a:pPr/>
              <a:t>‹nr.›</a:t>
            </a:fld>
            <a:endParaRPr lang="en-US" altLang="nl-BE"/>
          </a:p>
        </p:txBody>
      </p:sp>
    </p:spTree>
    <p:extLst>
      <p:ext uri="{BB962C8B-B14F-4D97-AF65-F5344CB8AC3E}">
        <p14:creationId xmlns:p14="http://schemas.microsoft.com/office/powerpoint/2010/main" val="899391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E1FE01-9320-4529-B80C-4EEC3910B513}"/>
              </a:ext>
            </a:extLst>
          </p:cNvPr>
          <p:cNvSpPr>
            <a:spLocks noGrp="1"/>
          </p:cNvSpPr>
          <p:nvPr>
            <p:ph type="dt" sz="half" idx="10"/>
          </p:nvPr>
        </p:nvSpPr>
        <p:spPr/>
        <p:txBody>
          <a:bodyPr/>
          <a:lstStyle>
            <a:lvl1pPr>
              <a:defRPr/>
            </a:lvl1pPr>
          </a:lstStyle>
          <a:p>
            <a:pPr>
              <a:defRPr/>
            </a:pPr>
            <a:fld id="{C50E0940-958F-4B68-89E8-05DC4CF115C2}" type="datetimeFigureOut">
              <a:rPr lang="en-US"/>
              <a:pPr>
                <a:defRPr/>
              </a:pPr>
              <a:t>11/19/2019</a:t>
            </a:fld>
            <a:endParaRPr lang="en-US"/>
          </a:p>
        </p:txBody>
      </p:sp>
      <p:sp>
        <p:nvSpPr>
          <p:cNvPr id="4" name="Footer Placeholder 4">
            <a:extLst>
              <a:ext uri="{FF2B5EF4-FFF2-40B4-BE49-F238E27FC236}">
                <a16:creationId xmlns:a16="http://schemas.microsoft.com/office/drawing/2014/main" id="{573DAB6E-F6B5-4FC7-B48A-9D1BDE1BBF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7999CB-6C2E-4094-B978-09024724B7BD}"/>
              </a:ext>
            </a:extLst>
          </p:cNvPr>
          <p:cNvSpPr>
            <a:spLocks noGrp="1"/>
          </p:cNvSpPr>
          <p:nvPr>
            <p:ph type="sldNum" sz="quarter" idx="12"/>
          </p:nvPr>
        </p:nvSpPr>
        <p:spPr/>
        <p:txBody>
          <a:bodyPr/>
          <a:lstStyle>
            <a:lvl1pPr>
              <a:defRPr/>
            </a:lvl1pPr>
          </a:lstStyle>
          <a:p>
            <a:fld id="{2753596F-3A35-4C2D-98F1-9D1AEF1B1CA3}" type="slidenum">
              <a:rPr lang="en-US" altLang="nl-BE"/>
              <a:pPr/>
              <a:t>‹nr.›</a:t>
            </a:fld>
            <a:endParaRPr lang="en-US" altLang="nl-BE"/>
          </a:p>
        </p:txBody>
      </p:sp>
    </p:spTree>
    <p:extLst>
      <p:ext uri="{BB962C8B-B14F-4D97-AF65-F5344CB8AC3E}">
        <p14:creationId xmlns:p14="http://schemas.microsoft.com/office/powerpoint/2010/main" val="2105192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C42FB6D-43FB-475F-9471-933EF5386937}"/>
              </a:ext>
            </a:extLst>
          </p:cNvPr>
          <p:cNvSpPr>
            <a:spLocks noGrp="1"/>
          </p:cNvSpPr>
          <p:nvPr>
            <p:ph type="dt" sz="half" idx="10"/>
          </p:nvPr>
        </p:nvSpPr>
        <p:spPr/>
        <p:txBody>
          <a:bodyPr/>
          <a:lstStyle>
            <a:lvl1pPr>
              <a:defRPr/>
            </a:lvl1pPr>
          </a:lstStyle>
          <a:p>
            <a:pPr>
              <a:defRPr/>
            </a:pPr>
            <a:fld id="{DEB89C92-8693-4BE1-91B1-AE12B02FC842}" type="datetimeFigureOut">
              <a:rPr lang="en-US"/>
              <a:pPr>
                <a:defRPr/>
              </a:pPr>
              <a:t>11/19/2019</a:t>
            </a:fld>
            <a:endParaRPr lang="en-US"/>
          </a:p>
        </p:txBody>
      </p:sp>
      <p:sp>
        <p:nvSpPr>
          <p:cNvPr id="3" name="Footer Placeholder 4">
            <a:extLst>
              <a:ext uri="{FF2B5EF4-FFF2-40B4-BE49-F238E27FC236}">
                <a16:creationId xmlns:a16="http://schemas.microsoft.com/office/drawing/2014/main" id="{050C796E-3165-4294-B210-082DB499BBB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4BBDC1-F3BB-4D05-9ADB-7EE6BCCF7CAA}"/>
              </a:ext>
            </a:extLst>
          </p:cNvPr>
          <p:cNvSpPr>
            <a:spLocks noGrp="1"/>
          </p:cNvSpPr>
          <p:nvPr>
            <p:ph type="sldNum" sz="quarter" idx="12"/>
          </p:nvPr>
        </p:nvSpPr>
        <p:spPr/>
        <p:txBody>
          <a:bodyPr/>
          <a:lstStyle>
            <a:lvl1pPr>
              <a:defRPr/>
            </a:lvl1pPr>
          </a:lstStyle>
          <a:p>
            <a:fld id="{7AA2ADFC-7DB6-4FE2-8DBE-698D3E2B2CFC}" type="slidenum">
              <a:rPr lang="en-US" altLang="nl-BE"/>
              <a:pPr/>
              <a:t>‹nr.›</a:t>
            </a:fld>
            <a:endParaRPr lang="en-US" altLang="nl-BE"/>
          </a:p>
        </p:txBody>
      </p:sp>
    </p:spTree>
    <p:extLst>
      <p:ext uri="{BB962C8B-B14F-4D97-AF65-F5344CB8AC3E}">
        <p14:creationId xmlns:p14="http://schemas.microsoft.com/office/powerpoint/2010/main" val="922725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64D2167-24DC-415A-B5B2-A10568E051CD}"/>
              </a:ext>
            </a:extLst>
          </p:cNvPr>
          <p:cNvSpPr>
            <a:spLocks noGrp="1"/>
          </p:cNvSpPr>
          <p:nvPr>
            <p:ph type="dt" sz="half" idx="10"/>
          </p:nvPr>
        </p:nvSpPr>
        <p:spPr/>
        <p:txBody>
          <a:bodyPr/>
          <a:lstStyle>
            <a:lvl1pPr>
              <a:defRPr/>
            </a:lvl1pPr>
          </a:lstStyle>
          <a:p>
            <a:pPr>
              <a:defRPr/>
            </a:pPr>
            <a:fld id="{313A738C-4BE8-4C69-A1F3-9E05ADB7E51A}" type="datetimeFigureOut">
              <a:rPr lang="en-US"/>
              <a:pPr>
                <a:defRPr/>
              </a:pPr>
              <a:t>11/19/2019</a:t>
            </a:fld>
            <a:endParaRPr lang="en-US"/>
          </a:p>
        </p:txBody>
      </p:sp>
      <p:sp>
        <p:nvSpPr>
          <p:cNvPr id="6" name="Footer Placeholder 4">
            <a:extLst>
              <a:ext uri="{FF2B5EF4-FFF2-40B4-BE49-F238E27FC236}">
                <a16:creationId xmlns:a16="http://schemas.microsoft.com/office/drawing/2014/main" id="{3010D685-344A-4A1E-A04D-069A5593A2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A7BA027-CD93-4B40-8809-F0F3280D830D}"/>
              </a:ext>
            </a:extLst>
          </p:cNvPr>
          <p:cNvSpPr>
            <a:spLocks noGrp="1"/>
          </p:cNvSpPr>
          <p:nvPr>
            <p:ph type="sldNum" sz="quarter" idx="12"/>
          </p:nvPr>
        </p:nvSpPr>
        <p:spPr/>
        <p:txBody>
          <a:bodyPr/>
          <a:lstStyle>
            <a:lvl1pPr>
              <a:defRPr/>
            </a:lvl1pPr>
          </a:lstStyle>
          <a:p>
            <a:fld id="{F7852126-E9A5-4F0E-98A9-C09CA6AC87DD}" type="slidenum">
              <a:rPr lang="en-US" altLang="nl-BE"/>
              <a:pPr/>
              <a:t>‹nr.›</a:t>
            </a:fld>
            <a:endParaRPr lang="en-US" altLang="nl-BE"/>
          </a:p>
        </p:txBody>
      </p:sp>
    </p:spTree>
    <p:extLst>
      <p:ext uri="{BB962C8B-B14F-4D97-AF65-F5344CB8AC3E}">
        <p14:creationId xmlns:p14="http://schemas.microsoft.com/office/powerpoint/2010/main" val="3810102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0B7178DD-CC48-4F5E-80B9-22C01767976D}"/>
              </a:ext>
            </a:extLst>
          </p:cNvPr>
          <p:cNvSpPr>
            <a:spLocks noGrp="1"/>
          </p:cNvSpPr>
          <p:nvPr>
            <p:ph type="dt" sz="half" idx="10"/>
          </p:nvPr>
        </p:nvSpPr>
        <p:spPr/>
        <p:txBody>
          <a:bodyPr/>
          <a:lstStyle>
            <a:lvl1pPr>
              <a:defRPr/>
            </a:lvl1pPr>
          </a:lstStyle>
          <a:p>
            <a:pPr>
              <a:defRPr/>
            </a:pPr>
            <a:fld id="{7946EA77-4919-40BA-9A59-A931F368C925}" type="datetimeFigureOut">
              <a:rPr lang="en-US"/>
              <a:pPr>
                <a:defRPr/>
              </a:pPr>
              <a:t>11/19/2019</a:t>
            </a:fld>
            <a:endParaRPr lang="en-US"/>
          </a:p>
        </p:txBody>
      </p:sp>
      <p:sp>
        <p:nvSpPr>
          <p:cNvPr id="6" name="Footer Placeholder 4">
            <a:extLst>
              <a:ext uri="{FF2B5EF4-FFF2-40B4-BE49-F238E27FC236}">
                <a16:creationId xmlns:a16="http://schemas.microsoft.com/office/drawing/2014/main" id="{9C420ADD-F978-47B3-B5F7-B148C7D5A3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4DC107-84AA-4BB6-8E08-84ABAABB4B60}"/>
              </a:ext>
            </a:extLst>
          </p:cNvPr>
          <p:cNvSpPr>
            <a:spLocks noGrp="1"/>
          </p:cNvSpPr>
          <p:nvPr>
            <p:ph type="sldNum" sz="quarter" idx="12"/>
          </p:nvPr>
        </p:nvSpPr>
        <p:spPr/>
        <p:txBody>
          <a:bodyPr/>
          <a:lstStyle>
            <a:lvl1pPr>
              <a:defRPr/>
            </a:lvl1pPr>
          </a:lstStyle>
          <a:p>
            <a:fld id="{98F719ED-1DAD-4331-B02E-06CD21458806}" type="slidenum">
              <a:rPr lang="en-US" altLang="nl-BE"/>
              <a:pPr/>
              <a:t>‹nr.›</a:t>
            </a:fld>
            <a:endParaRPr lang="en-US" altLang="nl-BE"/>
          </a:p>
        </p:txBody>
      </p:sp>
    </p:spTree>
    <p:extLst>
      <p:ext uri="{BB962C8B-B14F-4D97-AF65-F5344CB8AC3E}">
        <p14:creationId xmlns:p14="http://schemas.microsoft.com/office/powerpoint/2010/main" val="26267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95C5C-9F98-495E-B83C-1511B59D92FD}"/>
              </a:ext>
            </a:extLst>
          </p:cNvPr>
          <p:cNvSpPr>
            <a:spLocks noGrp="1"/>
          </p:cNvSpPr>
          <p:nvPr>
            <p:ph type="dt" sz="half" idx="10"/>
          </p:nvPr>
        </p:nvSpPr>
        <p:spPr/>
        <p:txBody>
          <a:bodyPr/>
          <a:lstStyle>
            <a:lvl1pPr>
              <a:defRPr/>
            </a:lvl1pPr>
          </a:lstStyle>
          <a:p>
            <a:pPr>
              <a:defRPr/>
            </a:pPr>
            <a:fld id="{B7DFE247-CEC9-48AA-8670-1F4F89F4D221}" type="datetimeFigureOut">
              <a:rPr lang="en-US"/>
              <a:pPr>
                <a:defRPr/>
              </a:pPr>
              <a:t>11/19/2019</a:t>
            </a:fld>
            <a:endParaRPr lang="en-US"/>
          </a:p>
        </p:txBody>
      </p:sp>
      <p:sp>
        <p:nvSpPr>
          <p:cNvPr id="5" name="Footer Placeholder 4">
            <a:extLst>
              <a:ext uri="{FF2B5EF4-FFF2-40B4-BE49-F238E27FC236}">
                <a16:creationId xmlns:a16="http://schemas.microsoft.com/office/drawing/2014/main" id="{D8FFFE01-0C23-4ACB-BD16-B9E86F3262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3234E3-D056-41E3-92AC-E7D32FEDFC55}"/>
              </a:ext>
            </a:extLst>
          </p:cNvPr>
          <p:cNvSpPr>
            <a:spLocks noGrp="1"/>
          </p:cNvSpPr>
          <p:nvPr>
            <p:ph type="sldNum" sz="quarter" idx="12"/>
          </p:nvPr>
        </p:nvSpPr>
        <p:spPr/>
        <p:txBody>
          <a:bodyPr/>
          <a:lstStyle>
            <a:lvl1pPr>
              <a:defRPr/>
            </a:lvl1pPr>
          </a:lstStyle>
          <a:p>
            <a:fld id="{E1553926-13BD-4068-9D82-747ECF5E9574}" type="slidenum">
              <a:rPr lang="en-US" altLang="nl-BE"/>
              <a:pPr/>
              <a:t>‹nr.›</a:t>
            </a:fld>
            <a:endParaRPr lang="en-US" altLang="nl-BE"/>
          </a:p>
        </p:txBody>
      </p:sp>
    </p:spTree>
    <p:extLst>
      <p:ext uri="{BB962C8B-B14F-4D97-AF65-F5344CB8AC3E}">
        <p14:creationId xmlns:p14="http://schemas.microsoft.com/office/powerpoint/2010/main" val="2444273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E2EEA-7D33-447B-9F4C-919BD1065657}"/>
              </a:ext>
            </a:extLst>
          </p:cNvPr>
          <p:cNvSpPr>
            <a:spLocks noGrp="1"/>
          </p:cNvSpPr>
          <p:nvPr>
            <p:ph type="dt" sz="half" idx="10"/>
          </p:nvPr>
        </p:nvSpPr>
        <p:spPr/>
        <p:txBody>
          <a:bodyPr/>
          <a:lstStyle>
            <a:lvl1pPr>
              <a:defRPr/>
            </a:lvl1pPr>
          </a:lstStyle>
          <a:p>
            <a:pPr>
              <a:defRPr/>
            </a:pPr>
            <a:fld id="{26E27363-2DAE-454B-8513-F07D39C20A58}" type="datetimeFigureOut">
              <a:rPr lang="en-US"/>
              <a:pPr>
                <a:defRPr/>
              </a:pPr>
              <a:t>11/19/2019</a:t>
            </a:fld>
            <a:endParaRPr lang="en-US"/>
          </a:p>
        </p:txBody>
      </p:sp>
      <p:sp>
        <p:nvSpPr>
          <p:cNvPr id="5" name="Footer Placeholder 4">
            <a:extLst>
              <a:ext uri="{FF2B5EF4-FFF2-40B4-BE49-F238E27FC236}">
                <a16:creationId xmlns:a16="http://schemas.microsoft.com/office/drawing/2014/main" id="{95B9D14B-B93F-4878-8189-BECFFB0A7A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32F773-686F-4435-8883-E4C2223FA04B}"/>
              </a:ext>
            </a:extLst>
          </p:cNvPr>
          <p:cNvSpPr>
            <a:spLocks noGrp="1"/>
          </p:cNvSpPr>
          <p:nvPr>
            <p:ph type="sldNum" sz="quarter" idx="12"/>
          </p:nvPr>
        </p:nvSpPr>
        <p:spPr/>
        <p:txBody>
          <a:bodyPr/>
          <a:lstStyle>
            <a:lvl1pPr>
              <a:defRPr/>
            </a:lvl1pPr>
          </a:lstStyle>
          <a:p>
            <a:fld id="{5696663F-C25D-477D-A243-D3F5B92E9C04}" type="slidenum">
              <a:rPr lang="en-US" altLang="nl-BE"/>
              <a:pPr/>
              <a:t>‹nr.›</a:t>
            </a:fld>
            <a:endParaRPr lang="en-US" altLang="nl-BE"/>
          </a:p>
        </p:txBody>
      </p:sp>
    </p:spTree>
    <p:extLst>
      <p:ext uri="{BB962C8B-B14F-4D97-AF65-F5344CB8AC3E}">
        <p14:creationId xmlns:p14="http://schemas.microsoft.com/office/powerpoint/2010/main" val="2897541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2" name="Pentagon 5">
            <a:extLst>
              <a:ext uri="{FF2B5EF4-FFF2-40B4-BE49-F238E27FC236}">
                <a16:creationId xmlns:a16="http://schemas.microsoft.com/office/drawing/2014/main" id="{7AF41858-37D4-43DC-8C45-7DBAA8B57163}"/>
              </a:ext>
            </a:extLst>
          </p:cNvPr>
          <p:cNvSpPr/>
          <p:nvPr userDrawn="1"/>
        </p:nvSpPr>
        <p:spPr>
          <a:xfrm rot="10800000">
            <a:off x="11463867" y="511176"/>
            <a:ext cx="728133" cy="442913"/>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id-ID" sz="1350" dirty="0">
              <a:solidFill>
                <a:prstClr val="white"/>
              </a:solidFill>
            </a:endParaRPr>
          </a:p>
        </p:txBody>
      </p:sp>
      <p:sp>
        <p:nvSpPr>
          <p:cNvPr id="3" name="Slide Number Placeholder 4">
            <a:extLst>
              <a:ext uri="{FF2B5EF4-FFF2-40B4-BE49-F238E27FC236}">
                <a16:creationId xmlns:a16="http://schemas.microsoft.com/office/drawing/2014/main" id="{E2DFE14A-DAC2-4460-B43D-68C5C846F183}"/>
              </a:ext>
            </a:extLst>
          </p:cNvPr>
          <p:cNvSpPr>
            <a:spLocks noGrp="1"/>
          </p:cNvSpPr>
          <p:nvPr>
            <p:ph type="sldNum" sz="quarter" idx="10"/>
          </p:nvPr>
        </p:nvSpPr>
        <p:spPr>
          <a:xfrm>
            <a:off x="11563351" y="544514"/>
            <a:ext cx="611716" cy="365125"/>
          </a:xfrm>
        </p:spPr>
        <p:txBody>
          <a:bodyPr/>
          <a:lstStyle>
            <a:lvl1pPr algn="ctr">
              <a:defRPr b="1">
                <a:solidFill>
                  <a:srgbClr val="FFFFFF"/>
                </a:solidFill>
              </a:defRPr>
            </a:lvl1pPr>
          </a:lstStyle>
          <a:p>
            <a:fld id="{73D86A2E-8292-4E57-AADC-CC2FE2325B6E}" type="slidenum">
              <a:rPr lang="id-ID" altLang="nl-BE"/>
              <a:pPr/>
              <a:t>‹nr.›</a:t>
            </a:fld>
            <a:endParaRPr lang="id-ID" altLang="nl-BE"/>
          </a:p>
        </p:txBody>
      </p:sp>
    </p:spTree>
    <p:extLst>
      <p:ext uri="{BB962C8B-B14F-4D97-AF65-F5344CB8AC3E}">
        <p14:creationId xmlns:p14="http://schemas.microsoft.com/office/powerpoint/2010/main" val="4174298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1F3FC2-83D4-48B3-8FA9-9868DA0EDA19}"/>
              </a:ext>
            </a:extLst>
          </p:cNvPr>
          <p:cNvSpPr>
            <a:spLocks noGrp="1"/>
          </p:cNvSpPr>
          <p:nvPr>
            <p:ph type="dt" sz="half" idx="10"/>
          </p:nvPr>
        </p:nvSpPr>
        <p:spPr/>
        <p:txBody>
          <a:bodyPr/>
          <a:lstStyle>
            <a:lvl1pPr>
              <a:defRPr/>
            </a:lvl1pPr>
          </a:lstStyle>
          <a:p>
            <a:pPr>
              <a:defRPr/>
            </a:pPr>
            <a:fld id="{D2CF3E8D-8ED8-47A6-8FCC-0821A9ABB58E}" type="datetimeFigureOut">
              <a:rPr lang="en-US"/>
              <a:pPr>
                <a:defRPr/>
              </a:pPr>
              <a:t>11/19/2019</a:t>
            </a:fld>
            <a:endParaRPr lang="en-US"/>
          </a:p>
        </p:txBody>
      </p:sp>
      <p:sp>
        <p:nvSpPr>
          <p:cNvPr id="5" name="Footer Placeholder 4">
            <a:extLst>
              <a:ext uri="{FF2B5EF4-FFF2-40B4-BE49-F238E27FC236}">
                <a16:creationId xmlns:a16="http://schemas.microsoft.com/office/drawing/2014/main" id="{254633B0-A915-4E21-AD22-88A4455F0E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355C8A-5E89-4864-A0AE-50C15B892C0B}"/>
              </a:ext>
            </a:extLst>
          </p:cNvPr>
          <p:cNvSpPr>
            <a:spLocks noGrp="1"/>
          </p:cNvSpPr>
          <p:nvPr>
            <p:ph type="sldNum" sz="quarter" idx="12"/>
          </p:nvPr>
        </p:nvSpPr>
        <p:spPr/>
        <p:txBody>
          <a:bodyPr/>
          <a:lstStyle>
            <a:lvl1pPr>
              <a:defRPr/>
            </a:lvl1pPr>
          </a:lstStyle>
          <a:p>
            <a:fld id="{0B3ECFA9-2EB2-4A52-ACD6-22DFBD3A3C2F}" type="slidenum">
              <a:rPr lang="en-US" altLang="nl-BE"/>
              <a:pPr/>
              <a:t>‹nr.›</a:t>
            </a:fld>
            <a:endParaRPr lang="en-US" altLang="nl-BE"/>
          </a:p>
        </p:txBody>
      </p:sp>
    </p:spTree>
    <p:extLst>
      <p:ext uri="{BB962C8B-B14F-4D97-AF65-F5344CB8AC3E}">
        <p14:creationId xmlns:p14="http://schemas.microsoft.com/office/powerpoint/2010/main" val="1970441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B63D-DAAF-4887-99C1-324153DAC1CE}"/>
              </a:ext>
            </a:extLst>
          </p:cNvPr>
          <p:cNvSpPr>
            <a:spLocks noGrp="1"/>
          </p:cNvSpPr>
          <p:nvPr>
            <p:ph type="dt" sz="half" idx="10"/>
          </p:nvPr>
        </p:nvSpPr>
        <p:spPr/>
        <p:txBody>
          <a:bodyPr/>
          <a:lstStyle>
            <a:lvl1pPr>
              <a:defRPr/>
            </a:lvl1pPr>
          </a:lstStyle>
          <a:p>
            <a:pPr>
              <a:defRPr/>
            </a:pPr>
            <a:fld id="{E06D0F5A-86D4-459D-AE38-28CB662307DE}" type="datetimeFigureOut">
              <a:rPr lang="en-US"/>
              <a:pPr>
                <a:defRPr/>
              </a:pPr>
              <a:t>11/19/2019</a:t>
            </a:fld>
            <a:endParaRPr lang="en-US"/>
          </a:p>
        </p:txBody>
      </p:sp>
      <p:sp>
        <p:nvSpPr>
          <p:cNvPr id="5" name="Footer Placeholder 4">
            <a:extLst>
              <a:ext uri="{FF2B5EF4-FFF2-40B4-BE49-F238E27FC236}">
                <a16:creationId xmlns:a16="http://schemas.microsoft.com/office/drawing/2014/main" id="{7C0C8259-18EE-4BD1-904E-B703704F78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14D2E6-8B13-40D9-BFEB-1E885B140B2C}"/>
              </a:ext>
            </a:extLst>
          </p:cNvPr>
          <p:cNvSpPr>
            <a:spLocks noGrp="1"/>
          </p:cNvSpPr>
          <p:nvPr>
            <p:ph type="sldNum" sz="quarter" idx="12"/>
          </p:nvPr>
        </p:nvSpPr>
        <p:spPr/>
        <p:txBody>
          <a:bodyPr/>
          <a:lstStyle>
            <a:lvl1pPr>
              <a:defRPr/>
            </a:lvl1pPr>
          </a:lstStyle>
          <a:p>
            <a:fld id="{3FDA5976-BFD2-4C45-8C0B-FA04E43A2579}" type="slidenum">
              <a:rPr lang="en-US" altLang="nl-BE"/>
              <a:pPr/>
              <a:t>‹nr.›</a:t>
            </a:fld>
            <a:endParaRPr lang="en-US" altLang="nl-BE"/>
          </a:p>
        </p:txBody>
      </p:sp>
    </p:spTree>
    <p:extLst>
      <p:ext uri="{BB962C8B-B14F-4D97-AF65-F5344CB8AC3E}">
        <p14:creationId xmlns:p14="http://schemas.microsoft.com/office/powerpoint/2010/main" val="330962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B679F803-F83A-4464-A9A7-4594A30ECB28}" type="datetimeFigureOut">
              <a:rPr lang="nl-NL" smtClean="0"/>
              <a:t>19-11-2019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1580983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416E9C-548E-4FD8-82A1-8F2CC077538E}"/>
              </a:ext>
            </a:extLst>
          </p:cNvPr>
          <p:cNvSpPr>
            <a:spLocks noGrp="1"/>
          </p:cNvSpPr>
          <p:nvPr>
            <p:ph type="dt" sz="half" idx="10"/>
          </p:nvPr>
        </p:nvSpPr>
        <p:spPr/>
        <p:txBody>
          <a:bodyPr/>
          <a:lstStyle>
            <a:lvl1pPr>
              <a:defRPr/>
            </a:lvl1pPr>
          </a:lstStyle>
          <a:p>
            <a:pPr>
              <a:defRPr/>
            </a:pPr>
            <a:fld id="{6505484D-8811-44E6-A540-B12427E41B4E}" type="datetimeFigureOut">
              <a:rPr lang="en-US"/>
              <a:pPr>
                <a:defRPr/>
              </a:pPr>
              <a:t>11/19/2019</a:t>
            </a:fld>
            <a:endParaRPr lang="en-US"/>
          </a:p>
        </p:txBody>
      </p:sp>
      <p:sp>
        <p:nvSpPr>
          <p:cNvPr id="5" name="Footer Placeholder 4">
            <a:extLst>
              <a:ext uri="{FF2B5EF4-FFF2-40B4-BE49-F238E27FC236}">
                <a16:creationId xmlns:a16="http://schemas.microsoft.com/office/drawing/2014/main" id="{35A45A69-714C-4B14-A619-F31121A37D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41A801-81EC-4BD0-8C4E-81116F636CE7}"/>
              </a:ext>
            </a:extLst>
          </p:cNvPr>
          <p:cNvSpPr>
            <a:spLocks noGrp="1"/>
          </p:cNvSpPr>
          <p:nvPr>
            <p:ph type="sldNum" sz="quarter" idx="12"/>
          </p:nvPr>
        </p:nvSpPr>
        <p:spPr/>
        <p:txBody>
          <a:bodyPr/>
          <a:lstStyle>
            <a:lvl1pPr>
              <a:defRPr/>
            </a:lvl1pPr>
          </a:lstStyle>
          <a:p>
            <a:fld id="{F3FADE69-E6BA-42C3-A2CA-76224C156887}" type="slidenum">
              <a:rPr lang="en-US" altLang="nl-BE"/>
              <a:pPr/>
              <a:t>‹nr.›</a:t>
            </a:fld>
            <a:endParaRPr lang="en-US" altLang="nl-BE"/>
          </a:p>
        </p:txBody>
      </p:sp>
    </p:spTree>
    <p:extLst>
      <p:ext uri="{BB962C8B-B14F-4D97-AF65-F5344CB8AC3E}">
        <p14:creationId xmlns:p14="http://schemas.microsoft.com/office/powerpoint/2010/main" val="1614652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A2563-EED5-433D-ADE8-7BCF4CBDEC86}"/>
              </a:ext>
            </a:extLst>
          </p:cNvPr>
          <p:cNvSpPr>
            <a:spLocks noGrp="1"/>
          </p:cNvSpPr>
          <p:nvPr>
            <p:ph type="dt" sz="half" idx="10"/>
          </p:nvPr>
        </p:nvSpPr>
        <p:spPr/>
        <p:txBody>
          <a:bodyPr/>
          <a:lstStyle>
            <a:lvl1pPr>
              <a:defRPr/>
            </a:lvl1pPr>
          </a:lstStyle>
          <a:p>
            <a:pPr>
              <a:defRPr/>
            </a:pPr>
            <a:fld id="{85094896-B0B3-4461-A9EC-3330502F3F22}" type="datetimeFigureOut">
              <a:rPr lang="en-US"/>
              <a:pPr>
                <a:defRPr/>
              </a:pPr>
              <a:t>11/19/2019</a:t>
            </a:fld>
            <a:endParaRPr lang="en-US"/>
          </a:p>
        </p:txBody>
      </p:sp>
      <p:sp>
        <p:nvSpPr>
          <p:cNvPr id="6" name="Footer Placeholder 4">
            <a:extLst>
              <a:ext uri="{FF2B5EF4-FFF2-40B4-BE49-F238E27FC236}">
                <a16:creationId xmlns:a16="http://schemas.microsoft.com/office/drawing/2014/main" id="{05D09051-F407-4F0F-AAA7-88C165F656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37E3F9-5C42-4BBA-BFD6-2B8598836903}"/>
              </a:ext>
            </a:extLst>
          </p:cNvPr>
          <p:cNvSpPr>
            <a:spLocks noGrp="1"/>
          </p:cNvSpPr>
          <p:nvPr>
            <p:ph type="sldNum" sz="quarter" idx="12"/>
          </p:nvPr>
        </p:nvSpPr>
        <p:spPr/>
        <p:txBody>
          <a:bodyPr/>
          <a:lstStyle>
            <a:lvl1pPr>
              <a:defRPr/>
            </a:lvl1pPr>
          </a:lstStyle>
          <a:p>
            <a:fld id="{1ECDAFD7-AFA6-4174-ADE0-98520AD82196}" type="slidenum">
              <a:rPr lang="en-US" altLang="nl-BE"/>
              <a:pPr/>
              <a:t>‹nr.›</a:t>
            </a:fld>
            <a:endParaRPr lang="en-US" altLang="nl-BE"/>
          </a:p>
        </p:txBody>
      </p:sp>
    </p:spTree>
    <p:extLst>
      <p:ext uri="{BB962C8B-B14F-4D97-AF65-F5344CB8AC3E}">
        <p14:creationId xmlns:p14="http://schemas.microsoft.com/office/powerpoint/2010/main" val="3845618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638FD0-E003-405C-9AD8-0492A6BDD6DE}"/>
              </a:ext>
            </a:extLst>
          </p:cNvPr>
          <p:cNvSpPr>
            <a:spLocks noGrp="1"/>
          </p:cNvSpPr>
          <p:nvPr>
            <p:ph type="dt" sz="half" idx="10"/>
          </p:nvPr>
        </p:nvSpPr>
        <p:spPr/>
        <p:txBody>
          <a:bodyPr/>
          <a:lstStyle>
            <a:lvl1pPr>
              <a:defRPr/>
            </a:lvl1pPr>
          </a:lstStyle>
          <a:p>
            <a:pPr>
              <a:defRPr/>
            </a:pPr>
            <a:fld id="{C7A72899-AE74-48D5-BAF5-18C89B555B5D}" type="datetimeFigureOut">
              <a:rPr lang="en-US"/>
              <a:pPr>
                <a:defRPr/>
              </a:pPr>
              <a:t>11/19/2019</a:t>
            </a:fld>
            <a:endParaRPr lang="en-US"/>
          </a:p>
        </p:txBody>
      </p:sp>
      <p:sp>
        <p:nvSpPr>
          <p:cNvPr id="8" name="Footer Placeholder 4">
            <a:extLst>
              <a:ext uri="{FF2B5EF4-FFF2-40B4-BE49-F238E27FC236}">
                <a16:creationId xmlns:a16="http://schemas.microsoft.com/office/drawing/2014/main" id="{7E95E27A-208C-44C2-8EBB-C2788C7669D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76933D-5CC1-477F-A9A6-B0A136292B74}"/>
              </a:ext>
            </a:extLst>
          </p:cNvPr>
          <p:cNvSpPr>
            <a:spLocks noGrp="1"/>
          </p:cNvSpPr>
          <p:nvPr>
            <p:ph type="sldNum" sz="quarter" idx="12"/>
          </p:nvPr>
        </p:nvSpPr>
        <p:spPr/>
        <p:txBody>
          <a:bodyPr/>
          <a:lstStyle>
            <a:lvl1pPr>
              <a:defRPr/>
            </a:lvl1pPr>
          </a:lstStyle>
          <a:p>
            <a:fld id="{C72E863F-D9B0-40B6-A257-9AF01410691A}" type="slidenum">
              <a:rPr lang="en-US" altLang="nl-BE"/>
              <a:pPr/>
              <a:t>‹nr.›</a:t>
            </a:fld>
            <a:endParaRPr lang="en-US" altLang="nl-BE"/>
          </a:p>
        </p:txBody>
      </p:sp>
    </p:spTree>
    <p:extLst>
      <p:ext uri="{BB962C8B-B14F-4D97-AF65-F5344CB8AC3E}">
        <p14:creationId xmlns:p14="http://schemas.microsoft.com/office/powerpoint/2010/main" val="442920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2D466E-7EC3-495E-9C45-CE271FCE8C31}"/>
              </a:ext>
            </a:extLst>
          </p:cNvPr>
          <p:cNvSpPr>
            <a:spLocks noGrp="1"/>
          </p:cNvSpPr>
          <p:nvPr>
            <p:ph type="dt" sz="half" idx="10"/>
          </p:nvPr>
        </p:nvSpPr>
        <p:spPr/>
        <p:txBody>
          <a:bodyPr/>
          <a:lstStyle>
            <a:lvl1pPr>
              <a:defRPr/>
            </a:lvl1pPr>
          </a:lstStyle>
          <a:p>
            <a:pPr>
              <a:defRPr/>
            </a:pPr>
            <a:fld id="{10650CF4-E27E-4ABA-A02E-42F36ADD660D}" type="datetimeFigureOut">
              <a:rPr lang="en-US"/>
              <a:pPr>
                <a:defRPr/>
              </a:pPr>
              <a:t>11/19/2019</a:t>
            </a:fld>
            <a:endParaRPr lang="en-US"/>
          </a:p>
        </p:txBody>
      </p:sp>
      <p:sp>
        <p:nvSpPr>
          <p:cNvPr id="4" name="Footer Placeholder 4">
            <a:extLst>
              <a:ext uri="{FF2B5EF4-FFF2-40B4-BE49-F238E27FC236}">
                <a16:creationId xmlns:a16="http://schemas.microsoft.com/office/drawing/2014/main" id="{4A23EB9C-335C-4272-A275-557D4311A0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5E67A8-A83C-4999-8D7E-B5D3ACF43B71}"/>
              </a:ext>
            </a:extLst>
          </p:cNvPr>
          <p:cNvSpPr>
            <a:spLocks noGrp="1"/>
          </p:cNvSpPr>
          <p:nvPr>
            <p:ph type="sldNum" sz="quarter" idx="12"/>
          </p:nvPr>
        </p:nvSpPr>
        <p:spPr/>
        <p:txBody>
          <a:bodyPr/>
          <a:lstStyle>
            <a:lvl1pPr>
              <a:defRPr/>
            </a:lvl1pPr>
          </a:lstStyle>
          <a:p>
            <a:fld id="{A485483F-1F47-4344-8AA8-23F363BE6417}" type="slidenum">
              <a:rPr lang="en-US" altLang="nl-BE"/>
              <a:pPr/>
              <a:t>‹nr.›</a:t>
            </a:fld>
            <a:endParaRPr lang="en-US" altLang="nl-BE"/>
          </a:p>
        </p:txBody>
      </p:sp>
    </p:spTree>
    <p:extLst>
      <p:ext uri="{BB962C8B-B14F-4D97-AF65-F5344CB8AC3E}">
        <p14:creationId xmlns:p14="http://schemas.microsoft.com/office/powerpoint/2010/main" val="3547982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E4D448-268F-4249-8FDA-F676AD22EA80}"/>
              </a:ext>
            </a:extLst>
          </p:cNvPr>
          <p:cNvSpPr>
            <a:spLocks noGrp="1"/>
          </p:cNvSpPr>
          <p:nvPr>
            <p:ph type="dt" sz="half" idx="10"/>
          </p:nvPr>
        </p:nvSpPr>
        <p:spPr/>
        <p:txBody>
          <a:bodyPr/>
          <a:lstStyle>
            <a:lvl1pPr>
              <a:defRPr/>
            </a:lvl1pPr>
          </a:lstStyle>
          <a:p>
            <a:pPr>
              <a:defRPr/>
            </a:pPr>
            <a:fld id="{28B3C25E-2BD8-49F6-A4C5-89E7F5908C6A}" type="datetimeFigureOut">
              <a:rPr lang="en-US"/>
              <a:pPr>
                <a:defRPr/>
              </a:pPr>
              <a:t>11/19/2019</a:t>
            </a:fld>
            <a:endParaRPr lang="en-US"/>
          </a:p>
        </p:txBody>
      </p:sp>
      <p:sp>
        <p:nvSpPr>
          <p:cNvPr id="3" name="Footer Placeholder 4">
            <a:extLst>
              <a:ext uri="{FF2B5EF4-FFF2-40B4-BE49-F238E27FC236}">
                <a16:creationId xmlns:a16="http://schemas.microsoft.com/office/drawing/2014/main" id="{058E2534-DBC8-4B2E-A0B9-7F24C135822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9F0F4A3-3032-4500-AE58-213E8A24073B}"/>
              </a:ext>
            </a:extLst>
          </p:cNvPr>
          <p:cNvSpPr>
            <a:spLocks noGrp="1"/>
          </p:cNvSpPr>
          <p:nvPr>
            <p:ph type="sldNum" sz="quarter" idx="12"/>
          </p:nvPr>
        </p:nvSpPr>
        <p:spPr/>
        <p:txBody>
          <a:bodyPr/>
          <a:lstStyle>
            <a:lvl1pPr>
              <a:defRPr/>
            </a:lvl1pPr>
          </a:lstStyle>
          <a:p>
            <a:fld id="{C7D85E61-B96A-4BAD-A3FF-F3A6B70120D9}" type="slidenum">
              <a:rPr lang="en-US" altLang="nl-BE"/>
              <a:pPr/>
              <a:t>‹nr.›</a:t>
            </a:fld>
            <a:endParaRPr lang="en-US" altLang="nl-BE"/>
          </a:p>
        </p:txBody>
      </p:sp>
    </p:spTree>
    <p:extLst>
      <p:ext uri="{BB962C8B-B14F-4D97-AF65-F5344CB8AC3E}">
        <p14:creationId xmlns:p14="http://schemas.microsoft.com/office/powerpoint/2010/main" val="1510685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6A50AFDD-0B25-4D78-891F-9D69B96B7B77}"/>
              </a:ext>
            </a:extLst>
          </p:cNvPr>
          <p:cNvSpPr>
            <a:spLocks noGrp="1"/>
          </p:cNvSpPr>
          <p:nvPr>
            <p:ph type="dt" sz="half" idx="10"/>
          </p:nvPr>
        </p:nvSpPr>
        <p:spPr/>
        <p:txBody>
          <a:bodyPr/>
          <a:lstStyle>
            <a:lvl1pPr>
              <a:defRPr/>
            </a:lvl1pPr>
          </a:lstStyle>
          <a:p>
            <a:pPr>
              <a:defRPr/>
            </a:pPr>
            <a:fld id="{7E729CD8-5B7F-488B-9FC9-D61ADB10C64F}" type="datetimeFigureOut">
              <a:rPr lang="en-US"/>
              <a:pPr>
                <a:defRPr/>
              </a:pPr>
              <a:t>11/19/2019</a:t>
            </a:fld>
            <a:endParaRPr lang="en-US"/>
          </a:p>
        </p:txBody>
      </p:sp>
      <p:sp>
        <p:nvSpPr>
          <p:cNvPr id="6" name="Footer Placeholder 4">
            <a:extLst>
              <a:ext uri="{FF2B5EF4-FFF2-40B4-BE49-F238E27FC236}">
                <a16:creationId xmlns:a16="http://schemas.microsoft.com/office/drawing/2014/main" id="{46D5C584-F6F0-4C3A-B99C-0E1345C106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56122C-0E0D-452D-85E6-8B519C939542}"/>
              </a:ext>
            </a:extLst>
          </p:cNvPr>
          <p:cNvSpPr>
            <a:spLocks noGrp="1"/>
          </p:cNvSpPr>
          <p:nvPr>
            <p:ph type="sldNum" sz="quarter" idx="12"/>
          </p:nvPr>
        </p:nvSpPr>
        <p:spPr/>
        <p:txBody>
          <a:bodyPr/>
          <a:lstStyle>
            <a:lvl1pPr>
              <a:defRPr/>
            </a:lvl1pPr>
          </a:lstStyle>
          <a:p>
            <a:fld id="{4DA803F1-55A1-46A7-8DB8-A62BA66306BC}" type="slidenum">
              <a:rPr lang="en-US" altLang="nl-BE"/>
              <a:pPr/>
              <a:t>‹nr.›</a:t>
            </a:fld>
            <a:endParaRPr lang="en-US" altLang="nl-BE"/>
          </a:p>
        </p:txBody>
      </p:sp>
    </p:spTree>
    <p:extLst>
      <p:ext uri="{BB962C8B-B14F-4D97-AF65-F5344CB8AC3E}">
        <p14:creationId xmlns:p14="http://schemas.microsoft.com/office/powerpoint/2010/main" val="4059160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771ED63C-7590-4210-B798-1DC16E8318B9}"/>
              </a:ext>
            </a:extLst>
          </p:cNvPr>
          <p:cNvSpPr>
            <a:spLocks noGrp="1"/>
          </p:cNvSpPr>
          <p:nvPr>
            <p:ph type="dt" sz="half" idx="10"/>
          </p:nvPr>
        </p:nvSpPr>
        <p:spPr/>
        <p:txBody>
          <a:bodyPr/>
          <a:lstStyle>
            <a:lvl1pPr>
              <a:defRPr/>
            </a:lvl1pPr>
          </a:lstStyle>
          <a:p>
            <a:pPr>
              <a:defRPr/>
            </a:pPr>
            <a:fld id="{27F9C1A0-9ED2-4DD2-9BB7-91F8A0B20E1B}" type="datetimeFigureOut">
              <a:rPr lang="en-US"/>
              <a:pPr>
                <a:defRPr/>
              </a:pPr>
              <a:t>11/19/2019</a:t>
            </a:fld>
            <a:endParaRPr lang="en-US"/>
          </a:p>
        </p:txBody>
      </p:sp>
      <p:sp>
        <p:nvSpPr>
          <p:cNvPr id="6" name="Footer Placeholder 4">
            <a:extLst>
              <a:ext uri="{FF2B5EF4-FFF2-40B4-BE49-F238E27FC236}">
                <a16:creationId xmlns:a16="http://schemas.microsoft.com/office/drawing/2014/main" id="{0AC3E5D7-2DE6-4F37-AE6B-8295099ECF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776CE6-1595-4FF5-8211-B81BD73C805B}"/>
              </a:ext>
            </a:extLst>
          </p:cNvPr>
          <p:cNvSpPr>
            <a:spLocks noGrp="1"/>
          </p:cNvSpPr>
          <p:nvPr>
            <p:ph type="sldNum" sz="quarter" idx="12"/>
          </p:nvPr>
        </p:nvSpPr>
        <p:spPr/>
        <p:txBody>
          <a:bodyPr/>
          <a:lstStyle>
            <a:lvl1pPr>
              <a:defRPr/>
            </a:lvl1pPr>
          </a:lstStyle>
          <a:p>
            <a:fld id="{F8EE1B7F-BD7A-41BA-878F-AE64C6A6ECA4}" type="slidenum">
              <a:rPr lang="en-US" altLang="nl-BE"/>
              <a:pPr/>
              <a:t>‹nr.›</a:t>
            </a:fld>
            <a:endParaRPr lang="en-US" altLang="nl-BE"/>
          </a:p>
        </p:txBody>
      </p:sp>
    </p:spTree>
    <p:extLst>
      <p:ext uri="{BB962C8B-B14F-4D97-AF65-F5344CB8AC3E}">
        <p14:creationId xmlns:p14="http://schemas.microsoft.com/office/powerpoint/2010/main" val="1090064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69DAC-47CF-4108-A4CB-52E48F56EBE6}"/>
              </a:ext>
            </a:extLst>
          </p:cNvPr>
          <p:cNvSpPr>
            <a:spLocks noGrp="1"/>
          </p:cNvSpPr>
          <p:nvPr>
            <p:ph type="dt" sz="half" idx="10"/>
          </p:nvPr>
        </p:nvSpPr>
        <p:spPr/>
        <p:txBody>
          <a:bodyPr/>
          <a:lstStyle>
            <a:lvl1pPr>
              <a:defRPr/>
            </a:lvl1pPr>
          </a:lstStyle>
          <a:p>
            <a:pPr>
              <a:defRPr/>
            </a:pPr>
            <a:fld id="{B345E1F9-9834-4727-826A-8055BBAE74FA}" type="datetimeFigureOut">
              <a:rPr lang="en-US"/>
              <a:pPr>
                <a:defRPr/>
              </a:pPr>
              <a:t>11/19/2019</a:t>
            </a:fld>
            <a:endParaRPr lang="en-US"/>
          </a:p>
        </p:txBody>
      </p:sp>
      <p:sp>
        <p:nvSpPr>
          <p:cNvPr id="5" name="Footer Placeholder 4">
            <a:extLst>
              <a:ext uri="{FF2B5EF4-FFF2-40B4-BE49-F238E27FC236}">
                <a16:creationId xmlns:a16="http://schemas.microsoft.com/office/drawing/2014/main" id="{5087A083-E013-471A-957F-73F0D93B1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609DB9-EECA-4DCF-977D-DE07EB71F3F3}"/>
              </a:ext>
            </a:extLst>
          </p:cNvPr>
          <p:cNvSpPr>
            <a:spLocks noGrp="1"/>
          </p:cNvSpPr>
          <p:nvPr>
            <p:ph type="sldNum" sz="quarter" idx="12"/>
          </p:nvPr>
        </p:nvSpPr>
        <p:spPr/>
        <p:txBody>
          <a:bodyPr/>
          <a:lstStyle>
            <a:lvl1pPr>
              <a:defRPr/>
            </a:lvl1pPr>
          </a:lstStyle>
          <a:p>
            <a:fld id="{F5D948EF-81F0-4AAD-B0BD-103AD48C5B80}" type="slidenum">
              <a:rPr lang="en-US" altLang="nl-BE"/>
              <a:pPr/>
              <a:t>‹nr.›</a:t>
            </a:fld>
            <a:endParaRPr lang="en-US" altLang="nl-BE"/>
          </a:p>
        </p:txBody>
      </p:sp>
    </p:spTree>
    <p:extLst>
      <p:ext uri="{BB962C8B-B14F-4D97-AF65-F5344CB8AC3E}">
        <p14:creationId xmlns:p14="http://schemas.microsoft.com/office/powerpoint/2010/main" val="2586871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BC247-D305-4680-A8BA-1DB5A289F513}"/>
              </a:ext>
            </a:extLst>
          </p:cNvPr>
          <p:cNvSpPr>
            <a:spLocks noGrp="1"/>
          </p:cNvSpPr>
          <p:nvPr>
            <p:ph type="dt" sz="half" idx="10"/>
          </p:nvPr>
        </p:nvSpPr>
        <p:spPr/>
        <p:txBody>
          <a:bodyPr/>
          <a:lstStyle>
            <a:lvl1pPr>
              <a:defRPr/>
            </a:lvl1pPr>
          </a:lstStyle>
          <a:p>
            <a:pPr>
              <a:defRPr/>
            </a:pPr>
            <a:fld id="{E00E8AAD-5C8F-4F16-B3D7-80E4F55D60E1}" type="datetimeFigureOut">
              <a:rPr lang="en-US"/>
              <a:pPr>
                <a:defRPr/>
              </a:pPr>
              <a:t>11/19/2019</a:t>
            </a:fld>
            <a:endParaRPr lang="en-US"/>
          </a:p>
        </p:txBody>
      </p:sp>
      <p:sp>
        <p:nvSpPr>
          <p:cNvPr id="5" name="Footer Placeholder 4">
            <a:extLst>
              <a:ext uri="{FF2B5EF4-FFF2-40B4-BE49-F238E27FC236}">
                <a16:creationId xmlns:a16="http://schemas.microsoft.com/office/drawing/2014/main" id="{54BB9173-BCDF-4B86-BED7-9774D499C0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8A152C-4E4F-43D5-8C99-787DB117CEF1}"/>
              </a:ext>
            </a:extLst>
          </p:cNvPr>
          <p:cNvSpPr>
            <a:spLocks noGrp="1"/>
          </p:cNvSpPr>
          <p:nvPr>
            <p:ph type="sldNum" sz="quarter" idx="12"/>
          </p:nvPr>
        </p:nvSpPr>
        <p:spPr/>
        <p:txBody>
          <a:bodyPr/>
          <a:lstStyle>
            <a:lvl1pPr>
              <a:defRPr/>
            </a:lvl1pPr>
          </a:lstStyle>
          <a:p>
            <a:fld id="{C8482770-BF8D-4E1A-A744-4462604C39A9}" type="slidenum">
              <a:rPr lang="en-US" altLang="nl-BE"/>
              <a:pPr/>
              <a:t>‹nr.›</a:t>
            </a:fld>
            <a:endParaRPr lang="en-US" altLang="nl-BE"/>
          </a:p>
        </p:txBody>
      </p:sp>
    </p:spTree>
    <p:extLst>
      <p:ext uri="{BB962C8B-B14F-4D97-AF65-F5344CB8AC3E}">
        <p14:creationId xmlns:p14="http://schemas.microsoft.com/office/powerpoint/2010/main" val="211957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31D90-6B31-468D-8A87-2E24D6E78DA9}"/>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A0006266-757D-4944-9BCF-86B2B4F78E7A}" type="datetimeFigureOut">
              <a:rPr lang="en-US"/>
              <a:pPr>
                <a:defRPr/>
              </a:pPr>
              <a:t>11/19/2019</a:t>
            </a:fld>
            <a:endParaRPr lang="en-US"/>
          </a:p>
        </p:txBody>
      </p:sp>
      <p:sp>
        <p:nvSpPr>
          <p:cNvPr id="5" name="Footer Placeholder 4">
            <a:extLst>
              <a:ext uri="{FF2B5EF4-FFF2-40B4-BE49-F238E27FC236}">
                <a16:creationId xmlns:a16="http://schemas.microsoft.com/office/drawing/2014/main" id="{2845C834-556B-4F2E-BD9C-89BB5ED16A35}"/>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6" name="Slide Number Placeholder 5">
            <a:extLst>
              <a:ext uri="{FF2B5EF4-FFF2-40B4-BE49-F238E27FC236}">
                <a16:creationId xmlns:a16="http://schemas.microsoft.com/office/drawing/2014/main" id="{15EE32CF-58C0-43F2-984B-96DF4A46987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A2C9598-AAD8-480C-A807-3D72E47334AB}" type="slidenum">
              <a:rPr lang="en-US" altLang="nl-NL"/>
              <a:pPr/>
              <a:t>‹nr.›</a:t>
            </a:fld>
            <a:endParaRPr lang="en-US" altLang="nl-NL"/>
          </a:p>
        </p:txBody>
      </p:sp>
    </p:spTree>
    <p:extLst>
      <p:ext uri="{BB962C8B-B14F-4D97-AF65-F5344CB8AC3E}">
        <p14:creationId xmlns:p14="http://schemas.microsoft.com/office/powerpoint/2010/main" val="421604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B679F803-F83A-4464-A9A7-4594A30ECB28}" type="datetimeFigureOut">
              <a:rPr lang="nl-NL" smtClean="0"/>
              <a:t>19-11-2019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3836279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8F0B4-524C-4230-8E1D-7C0A34B3A3EF}"/>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8BE2C8AB-CFE4-4CF9-8CC9-AB858327BF1B}" type="datetimeFigureOut">
              <a:rPr lang="en-US"/>
              <a:pPr>
                <a:defRPr/>
              </a:pPr>
              <a:t>11/19/2019</a:t>
            </a:fld>
            <a:endParaRPr lang="en-US"/>
          </a:p>
        </p:txBody>
      </p:sp>
      <p:sp>
        <p:nvSpPr>
          <p:cNvPr id="5" name="Footer Placeholder 4">
            <a:extLst>
              <a:ext uri="{FF2B5EF4-FFF2-40B4-BE49-F238E27FC236}">
                <a16:creationId xmlns:a16="http://schemas.microsoft.com/office/drawing/2014/main" id="{7B95BAD6-6124-4A64-ABF9-F66FC34302B9}"/>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6" name="Slide Number Placeholder 5">
            <a:extLst>
              <a:ext uri="{FF2B5EF4-FFF2-40B4-BE49-F238E27FC236}">
                <a16:creationId xmlns:a16="http://schemas.microsoft.com/office/drawing/2014/main" id="{9B99F3E0-E18B-419A-BA96-05D42464401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EFE380F-CCD8-433C-8511-A1AD7B851DDB}" type="slidenum">
              <a:rPr lang="en-US" altLang="nl-NL"/>
              <a:pPr/>
              <a:t>‹nr.›</a:t>
            </a:fld>
            <a:endParaRPr lang="en-US" altLang="nl-NL"/>
          </a:p>
        </p:txBody>
      </p:sp>
    </p:spTree>
    <p:extLst>
      <p:ext uri="{BB962C8B-B14F-4D97-AF65-F5344CB8AC3E}">
        <p14:creationId xmlns:p14="http://schemas.microsoft.com/office/powerpoint/2010/main" val="3693805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2CFA2B-D396-4D04-8E07-90CBBB9E69B7}"/>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32A15E35-4C94-4972-A131-CD4E6DA85166}" type="datetimeFigureOut">
              <a:rPr lang="en-US"/>
              <a:pPr>
                <a:defRPr/>
              </a:pPr>
              <a:t>11/19/2019</a:t>
            </a:fld>
            <a:endParaRPr lang="en-US"/>
          </a:p>
        </p:txBody>
      </p:sp>
      <p:sp>
        <p:nvSpPr>
          <p:cNvPr id="5" name="Footer Placeholder 4">
            <a:extLst>
              <a:ext uri="{FF2B5EF4-FFF2-40B4-BE49-F238E27FC236}">
                <a16:creationId xmlns:a16="http://schemas.microsoft.com/office/drawing/2014/main" id="{AC771F51-FCF2-41A7-B9F1-C865A1132920}"/>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6" name="Slide Number Placeholder 5">
            <a:extLst>
              <a:ext uri="{FF2B5EF4-FFF2-40B4-BE49-F238E27FC236}">
                <a16:creationId xmlns:a16="http://schemas.microsoft.com/office/drawing/2014/main" id="{ABD36E03-1498-473C-9EAA-84143716C2E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5133263-E5E0-4E7B-B7C5-E8C10DB34AB1}" type="slidenum">
              <a:rPr lang="en-US" altLang="nl-NL"/>
              <a:pPr/>
              <a:t>‹nr.›</a:t>
            </a:fld>
            <a:endParaRPr lang="en-US" altLang="nl-NL"/>
          </a:p>
        </p:txBody>
      </p:sp>
    </p:spTree>
    <p:extLst>
      <p:ext uri="{BB962C8B-B14F-4D97-AF65-F5344CB8AC3E}">
        <p14:creationId xmlns:p14="http://schemas.microsoft.com/office/powerpoint/2010/main" val="1661565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AC736-FF96-45CE-910A-C629C215A6E2}"/>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0D70C8D5-93D2-4C90-A332-158C161A748C}" type="datetimeFigureOut">
              <a:rPr lang="en-US"/>
              <a:pPr>
                <a:defRPr/>
              </a:pPr>
              <a:t>11/19/2019</a:t>
            </a:fld>
            <a:endParaRPr lang="en-US"/>
          </a:p>
        </p:txBody>
      </p:sp>
      <p:sp>
        <p:nvSpPr>
          <p:cNvPr id="6" name="Footer Placeholder 5">
            <a:extLst>
              <a:ext uri="{FF2B5EF4-FFF2-40B4-BE49-F238E27FC236}">
                <a16:creationId xmlns:a16="http://schemas.microsoft.com/office/drawing/2014/main" id="{74361E48-4F24-4235-8884-F1AAE379032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7" name="Slide Number Placeholder 6">
            <a:extLst>
              <a:ext uri="{FF2B5EF4-FFF2-40B4-BE49-F238E27FC236}">
                <a16:creationId xmlns:a16="http://schemas.microsoft.com/office/drawing/2014/main" id="{3DE90B1F-3503-415D-8088-067B6FA03C2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5E6E285-7F18-4015-A4E6-2C4EEEC25CDA}" type="slidenum">
              <a:rPr lang="en-US" altLang="nl-NL"/>
              <a:pPr/>
              <a:t>‹nr.›</a:t>
            </a:fld>
            <a:endParaRPr lang="en-US" altLang="nl-NL"/>
          </a:p>
        </p:txBody>
      </p:sp>
    </p:spTree>
    <p:extLst>
      <p:ext uri="{BB962C8B-B14F-4D97-AF65-F5344CB8AC3E}">
        <p14:creationId xmlns:p14="http://schemas.microsoft.com/office/powerpoint/2010/main" val="1377663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32D319-D839-49A6-BEDD-B5BB59837809}"/>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8FF64651-0CEE-40CA-BEEC-8B17977D5F0D}" type="datetimeFigureOut">
              <a:rPr lang="en-US"/>
              <a:pPr>
                <a:defRPr/>
              </a:pPr>
              <a:t>11/19/2019</a:t>
            </a:fld>
            <a:endParaRPr lang="en-US"/>
          </a:p>
        </p:txBody>
      </p:sp>
      <p:sp>
        <p:nvSpPr>
          <p:cNvPr id="8" name="Footer Placeholder 7">
            <a:extLst>
              <a:ext uri="{FF2B5EF4-FFF2-40B4-BE49-F238E27FC236}">
                <a16:creationId xmlns:a16="http://schemas.microsoft.com/office/drawing/2014/main" id="{383061C5-E9CA-4DD0-9CBD-74E15C39E24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9" name="Slide Number Placeholder 8">
            <a:extLst>
              <a:ext uri="{FF2B5EF4-FFF2-40B4-BE49-F238E27FC236}">
                <a16:creationId xmlns:a16="http://schemas.microsoft.com/office/drawing/2014/main" id="{5E76BDF4-67CE-4ABA-98B1-1527AAE21E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C79AF20-D170-4A86-A763-EA36471A6CB8}" type="slidenum">
              <a:rPr lang="en-US" altLang="nl-NL"/>
              <a:pPr/>
              <a:t>‹nr.›</a:t>
            </a:fld>
            <a:endParaRPr lang="en-US" altLang="nl-NL"/>
          </a:p>
        </p:txBody>
      </p:sp>
    </p:spTree>
    <p:extLst>
      <p:ext uri="{BB962C8B-B14F-4D97-AF65-F5344CB8AC3E}">
        <p14:creationId xmlns:p14="http://schemas.microsoft.com/office/powerpoint/2010/main" val="614315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B3134-6253-46D0-9A92-4851D4435E98}"/>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FDABFD1A-DB8D-486E-A000-8B44EC939EB7}" type="datetimeFigureOut">
              <a:rPr lang="en-US"/>
              <a:pPr>
                <a:defRPr/>
              </a:pPr>
              <a:t>11/19/2019</a:t>
            </a:fld>
            <a:endParaRPr lang="en-US"/>
          </a:p>
        </p:txBody>
      </p:sp>
      <p:sp>
        <p:nvSpPr>
          <p:cNvPr id="4" name="Footer Placeholder 3">
            <a:extLst>
              <a:ext uri="{FF2B5EF4-FFF2-40B4-BE49-F238E27FC236}">
                <a16:creationId xmlns:a16="http://schemas.microsoft.com/office/drawing/2014/main" id="{B6CD0887-74ED-432A-B49C-367BEE4133A1}"/>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5" name="Slide Number Placeholder 4">
            <a:extLst>
              <a:ext uri="{FF2B5EF4-FFF2-40B4-BE49-F238E27FC236}">
                <a16:creationId xmlns:a16="http://schemas.microsoft.com/office/drawing/2014/main" id="{8FB979E4-3015-4909-B044-44C4712461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CD1E40E-1202-4522-B621-15019D25CFCD}" type="slidenum">
              <a:rPr lang="en-US" altLang="nl-NL"/>
              <a:pPr/>
              <a:t>‹nr.›</a:t>
            </a:fld>
            <a:endParaRPr lang="en-US" altLang="nl-NL"/>
          </a:p>
        </p:txBody>
      </p:sp>
    </p:spTree>
    <p:extLst>
      <p:ext uri="{BB962C8B-B14F-4D97-AF65-F5344CB8AC3E}">
        <p14:creationId xmlns:p14="http://schemas.microsoft.com/office/powerpoint/2010/main" val="4059194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06161-64D1-4BDD-A708-25F1C73C498E}"/>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732C9EBF-73C7-4CE5-BE1D-0CE5064A68EA}" type="datetimeFigureOut">
              <a:rPr lang="en-US"/>
              <a:pPr>
                <a:defRPr/>
              </a:pPr>
              <a:t>11/19/2019</a:t>
            </a:fld>
            <a:endParaRPr lang="en-US"/>
          </a:p>
        </p:txBody>
      </p:sp>
      <p:sp>
        <p:nvSpPr>
          <p:cNvPr id="3" name="Footer Placeholder 2">
            <a:extLst>
              <a:ext uri="{FF2B5EF4-FFF2-40B4-BE49-F238E27FC236}">
                <a16:creationId xmlns:a16="http://schemas.microsoft.com/office/drawing/2014/main" id="{01427600-D0F9-42B4-A147-E556D4291800}"/>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4" name="Slide Number Placeholder 3">
            <a:extLst>
              <a:ext uri="{FF2B5EF4-FFF2-40B4-BE49-F238E27FC236}">
                <a16:creationId xmlns:a16="http://schemas.microsoft.com/office/drawing/2014/main" id="{66F79903-3EEC-46A5-8B63-B601CD124D7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C3502A5-0223-4A5A-9BB4-A9FD7C9082FA}" type="slidenum">
              <a:rPr lang="en-US" altLang="nl-NL"/>
              <a:pPr/>
              <a:t>‹nr.›</a:t>
            </a:fld>
            <a:endParaRPr lang="en-US" altLang="nl-NL"/>
          </a:p>
        </p:txBody>
      </p:sp>
    </p:spTree>
    <p:extLst>
      <p:ext uri="{BB962C8B-B14F-4D97-AF65-F5344CB8AC3E}">
        <p14:creationId xmlns:p14="http://schemas.microsoft.com/office/powerpoint/2010/main" val="3378040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D97B81-3B14-43BC-8A3A-18C761ABDC21}"/>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CA4ADE68-8AA0-4090-9590-BD409C83F228}" type="datetimeFigureOut">
              <a:rPr lang="en-US"/>
              <a:pPr>
                <a:defRPr/>
              </a:pPr>
              <a:t>11/19/2019</a:t>
            </a:fld>
            <a:endParaRPr lang="en-US"/>
          </a:p>
        </p:txBody>
      </p:sp>
      <p:sp>
        <p:nvSpPr>
          <p:cNvPr id="6" name="Footer Placeholder 5">
            <a:extLst>
              <a:ext uri="{FF2B5EF4-FFF2-40B4-BE49-F238E27FC236}">
                <a16:creationId xmlns:a16="http://schemas.microsoft.com/office/drawing/2014/main" id="{8C285D73-4A4E-4A36-A844-BA3259E2505F}"/>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7" name="Slide Number Placeholder 6">
            <a:extLst>
              <a:ext uri="{FF2B5EF4-FFF2-40B4-BE49-F238E27FC236}">
                <a16:creationId xmlns:a16="http://schemas.microsoft.com/office/drawing/2014/main" id="{BBC33ECF-9AF1-42C6-8D12-BA3AA721B38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8B5A3CF-4D77-4DF8-B634-C79077FFC52D}" type="slidenum">
              <a:rPr lang="en-US" altLang="nl-NL"/>
              <a:pPr/>
              <a:t>‹nr.›</a:t>
            </a:fld>
            <a:endParaRPr lang="en-US" altLang="nl-NL"/>
          </a:p>
        </p:txBody>
      </p:sp>
    </p:spTree>
    <p:extLst>
      <p:ext uri="{BB962C8B-B14F-4D97-AF65-F5344CB8AC3E}">
        <p14:creationId xmlns:p14="http://schemas.microsoft.com/office/powerpoint/2010/main" val="25268431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4B96FC-EAA5-4761-ABBD-F54166730E2E}"/>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0872498E-FA19-4A29-BC97-2E2CE2A72142}" type="datetimeFigureOut">
              <a:rPr lang="en-US"/>
              <a:pPr>
                <a:defRPr/>
              </a:pPr>
              <a:t>11/19/2019</a:t>
            </a:fld>
            <a:endParaRPr lang="en-US"/>
          </a:p>
        </p:txBody>
      </p:sp>
      <p:sp>
        <p:nvSpPr>
          <p:cNvPr id="6" name="Footer Placeholder 5">
            <a:extLst>
              <a:ext uri="{FF2B5EF4-FFF2-40B4-BE49-F238E27FC236}">
                <a16:creationId xmlns:a16="http://schemas.microsoft.com/office/drawing/2014/main" id="{27CB82F8-1FAA-4CD8-B724-F519B58D3E3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7" name="Slide Number Placeholder 6">
            <a:extLst>
              <a:ext uri="{FF2B5EF4-FFF2-40B4-BE49-F238E27FC236}">
                <a16:creationId xmlns:a16="http://schemas.microsoft.com/office/drawing/2014/main" id="{00E414AA-C822-4A8B-874F-22A90DF4849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0611B4B-8E13-476A-9F0D-5D78A0CB9DAA}" type="slidenum">
              <a:rPr lang="en-US" altLang="nl-NL"/>
              <a:pPr/>
              <a:t>‹nr.›</a:t>
            </a:fld>
            <a:endParaRPr lang="en-US" altLang="nl-NL"/>
          </a:p>
        </p:txBody>
      </p:sp>
    </p:spTree>
    <p:extLst>
      <p:ext uri="{BB962C8B-B14F-4D97-AF65-F5344CB8AC3E}">
        <p14:creationId xmlns:p14="http://schemas.microsoft.com/office/powerpoint/2010/main" val="2858148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53BFA-82E2-4848-A3AB-A8805E441F4B}"/>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C0BE3DA0-E9F7-4B95-A30C-E49EDA40CD01}" type="datetimeFigureOut">
              <a:rPr lang="en-US"/>
              <a:pPr>
                <a:defRPr/>
              </a:pPr>
              <a:t>11/19/2019</a:t>
            </a:fld>
            <a:endParaRPr lang="en-US"/>
          </a:p>
        </p:txBody>
      </p:sp>
      <p:sp>
        <p:nvSpPr>
          <p:cNvPr id="5" name="Footer Placeholder 4">
            <a:extLst>
              <a:ext uri="{FF2B5EF4-FFF2-40B4-BE49-F238E27FC236}">
                <a16:creationId xmlns:a16="http://schemas.microsoft.com/office/drawing/2014/main" id="{FC9F4F84-32A6-4B2C-96B6-26AC5B979A1F}"/>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6" name="Slide Number Placeholder 5">
            <a:extLst>
              <a:ext uri="{FF2B5EF4-FFF2-40B4-BE49-F238E27FC236}">
                <a16:creationId xmlns:a16="http://schemas.microsoft.com/office/drawing/2014/main" id="{73FCB20C-61AF-4440-A76C-BA8775B5B32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4366B86-1312-4D65-A05B-F44EA35B7267}" type="slidenum">
              <a:rPr lang="en-US" altLang="nl-NL"/>
              <a:pPr/>
              <a:t>‹nr.›</a:t>
            </a:fld>
            <a:endParaRPr lang="en-US" altLang="nl-NL"/>
          </a:p>
        </p:txBody>
      </p:sp>
    </p:spTree>
    <p:extLst>
      <p:ext uri="{BB962C8B-B14F-4D97-AF65-F5344CB8AC3E}">
        <p14:creationId xmlns:p14="http://schemas.microsoft.com/office/powerpoint/2010/main" val="2377857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768A6-AD5F-4592-AAD9-D8EB0EDC106F}"/>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fld id="{2D17C8FD-CD75-4875-9553-C783BEE09C30}" type="datetimeFigureOut">
              <a:rPr lang="en-US"/>
              <a:pPr>
                <a:defRPr/>
              </a:pPr>
              <a:t>11/19/2019</a:t>
            </a:fld>
            <a:endParaRPr lang="en-US"/>
          </a:p>
        </p:txBody>
      </p:sp>
      <p:sp>
        <p:nvSpPr>
          <p:cNvPr id="5" name="Footer Placeholder 4">
            <a:extLst>
              <a:ext uri="{FF2B5EF4-FFF2-40B4-BE49-F238E27FC236}">
                <a16:creationId xmlns:a16="http://schemas.microsoft.com/office/drawing/2014/main" id="{120D4705-787A-40F5-9202-F589FE862EBB}"/>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a:cs typeface="ヒラギノ角ゴ Pro W3"/>
              </a:defRPr>
            </a:lvl1pPr>
          </a:lstStyle>
          <a:p>
            <a:pPr>
              <a:defRPr/>
            </a:pPr>
            <a:endParaRPr lang="en-US"/>
          </a:p>
        </p:txBody>
      </p:sp>
      <p:sp>
        <p:nvSpPr>
          <p:cNvPr id="6" name="Slide Number Placeholder 5">
            <a:extLst>
              <a:ext uri="{FF2B5EF4-FFF2-40B4-BE49-F238E27FC236}">
                <a16:creationId xmlns:a16="http://schemas.microsoft.com/office/drawing/2014/main" id="{3F192A3E-6924-47B3-BD94-6E9BB22CA3E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C12DD84-D048-43FF-A51B-718735B7C4B7}" type="slidenum">
              <a:rPr lang="en-US" altLang="nl-NL"/>
              <a:pPr/>
              <a:t>‹nr.›</a:t>
            </a:fld>
            <a:endParaRPr lang="en-US" altLang="nl-NL"/>
          </a:p>
        </p:txBody>
      </p:sp>
    </p:spTree>
    <p:extLst>
      <p:ext uri="{BB962C8B-B14F-4D97-AF65-F5344CB8AC3E}">
        <p14:creationId xmlns:p14="http://schemas.microsoft.com/office/powerpoint/2010/main" val="93932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679F803-F83A-4464-A9A7-4594A30ECB28}" type="datetimeFigureOut">
              <a:rPr lang="nl-NL" smtClean="0"/>
              <a:t>19-11-2019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21940930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2" name="Pentagon 5">
            <a:extLst>
              <a:ext uri="{FF2B5EF4-FFF2-40B4-BE49-F238E27FC236}">
                <a16:creationId xmlns:a16="http://schemas.microsoft.com/office/drawing/2014/main" id="{9108D039-1A6F-4D76-98A7-958EFB04D2F2}"/>
              </a:ext>
            </a:extLst>
          </p:cNvPr>
          <p:cNvSpPr/>
          <p:nvPr userDrawn="1"/>
        </p:nvSpPr>
        <p:spPr>
          <a:xfrm rot="10800000">
            <a:off x="11463867" y="511176"/>
            <a:ext cx="728133" cy="442913"/>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800" dirty="0">
              <a:solidFill>
                <a:prstClr val="white"/>
              </a:solidFill>
            </a:endParaRPr>
          </a:p>
        </p:txBody>
      </p:sp>
      <p:sp>
        <p:nvSpPr>
          <p:cNvPr id="3" name="Slide Number Placeholder 4">
            <a:extLst>
              <a:ext uri="{FF2B5EF4-FFF2-40B4-BE49-F238E27FC236}">
                <a16:creationId xmlns:a16="http://schemas.microsoft.com/office/drawing/2014/main" id="{5FC2CF03-CC08-4C71-B26E-B7E0F9D3E502}"/>
              </a:ext>
            </a:extLst>
          </p:cNvPr>
          <p:cNvSpPr>
            <a:spLocks noGrp="1"/>
          </p:cNvSpPr>
          <p:nvPr>
            <p:ph type="sldNum" sz="quarter" idx="10"/>
          </p:nvPr>
        </p:nvSpPr>
        <p:spPr>
          <a:xfrm>
            <a:off x="11563351" y="544514"/>
            <a:ext cx="611716" cy="365125"/>
          </a:xfrm>
        </p:spPr>
        <p:txBody>
          <a:bodyPr/>
          <a:lstStyle>
            <a:lvl1pPr algn="ctr" eaLnBrk="0" hangingPunct="0">
              <a:defRPr b="1">
                <a:solidFill>
                  <a:srgbClr val="FFFFFF"/>
                </a:solidFill>
                <a:latin typeface="Arial" panose="020B0604020202020204" pitchFamily="34" charset="0"/>
              </a:defRPr>
            </a:lvl1pPr>
          </a:lstStyle>
          <a:p>
            <a:fld id="{6D8CF074-FC99-4315-8664-006EE7C80BA7}" type="slidenum">
              <a:rPr lang="id-ID" altLang="nl-NL"/>
              <a:pPr/>
              <a:t>‹nr.›</a:t>
            </a:fld>
            <a:endParaRPr lang="id-ID" altLang="nl-NL"/>
          </a:p>
        </p:txBody>
      </p:sp>
    </p:spTree>
    <p:extLst>
      <p:ext uri="{BB962C8B-B14F-4D97-AF65-F5344CB8AC3E}">
        <p14:creationId xmlns:p14="http://schemas.microsoft.com/office/powerpoint/2010/main" val="1655313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FC5CFF29-2570-4460-81B7-C58CF96F64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6851" y="2778125"/>
            <a:ext cx="117983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524000" y="1122363"/>
            <a:ext cx="9144000" cy="2387600"/>
          </a:xfrm>
        </p:spPr>
        <p:txBody>
          <a:bodyPr anchor="b"/>
          <a:lstStyle>
            <a:lvl1pPr algn="ctr">
              <a:defRPr sz="4500"/>
            </a:lvl1pPr>
          </a:lstStyle>
          <a:p>
            <a:r>
              <a:rPr lang="nl-NL"/>
              <a:t>Klik om de stijl te bewerken</a:t>
            </a:r>
            <a:endParaRPr lang="nl-BE"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BE" dirty="0"/>
          </a:p>
        </p:txBody>
      </p:sp>
      <p:sp>
        <p:nvSpPr>
          <p:cNvPr id="5" name="Tijdelijke aanduiding voor datum 3">
            <a:extLst>
              <a:ext uri="{FF2B5EF4-FFF2-40B4-BE49-F238E27FC236}">
                <a16:creationId xmlns:a16="http://schemas.microsoft.com/office/drawing/2014/main" id="{A7B153C4-74D1-429C-818F-9773E585EB6B}"/>
              </a:ext>
            </a:extLst>
          </p:cNvPr>
          <p:cNvSpPr>
            <a:spLocks noGrp="1"/>
          </p:cNvSpPr>
          <p:nvPr>
            <p:ph type="dt" sz="half" idx="10"/>
          </p:nvPr>
        </p:nvSpPr>
        <p:spPr/>
        <p:txBody>
          <a:bodyPr/>
          <a:lstStyle>
            <a:lvl1pPr>
              <a:defRPr/>
            </a:lvl1pPr>
          </a:lstStyle>
          <a:p>
            <a:pPr>
              <a:defRPr/>
            </a:pPr>
            <a:fld id="{DEB95B90-FD8B-4C4C-B1D7-7E880AC3D13D}" type="datetimeFigureOut">
              <a:rPr lang="nl-BE"/>
              <a:pPr>
                <a:defRPr/>
              </a:pPr>
              <a:t>19/11/2019</a:t>
            </a:fld>
            <a:endParaRPr lang="nl-BE"/>
          </a:p>
        </p:txBody>
      </p:sp>
      <p:sp>
        <p:nvSpPr>
          <p:cNvPr id="6" name="Tijdelijke aanduiding voor voettekst 4">
            <a:extLst>
              <a:ext uri="{FF2B5EF4-FFF2-40B4-BE49-F238E27FC236}">
                <a16:creationId xmlns:a16="http://schemas.microsoft.com/office/drawing/2014/main" id="{E4FFC7EE-53B9-4B22-B86C-665AA3784319}"/>
              </a:ext>
            </a:extLst>
          </p:cNvPr>
          <p:cNvSpPr>
            <a:spLocks noGrp="1"/>
          </p:cNvSpPr>
          <p:nvPr>
            <p:ph type="ftr" sz="quarter" idx="11"/>
          </p:nvPr>
        </p:nvSpPr>
        <p:spPr/>
        <p:txBody>
          <a:bodyPr/>
          <a:lstStyle>
            <a:lvl1pPr>
              <a:defRPr/>
            </a:lvl1pPr>
          </a:lstStyle>
          <a:p>
            <a:pPr>
              <a:defRPr/>
            </a:pPr>
            <a:endParaRPr lang="nl-BE"/>
          </a:p>
        </p:txBody>
      </p:sp>
      <p:sp>
        <p:nvSpPr>
          <p:cNvPr id="7" name="Tijdelijke aanduiding voor dianummer 5">
            <a:extLst>
              <a:ext uri="{FF2B5EF4-FFF2-40B4-BE49-F238E27FC236}">
                <a16:creationId xmlns:a16="http://schemas.microsoft.com/office/drawing/2014/main" id="{D25FDE86-85E0-4F63-AF6C-18A6346C98BF}"/>
              </a:ext>
            </a:extLst>
          </p:cNvPr>
          <p:cNvSpPr>
            <a:spLocks noGrp="1"/>
          </p:cNvSpPr>
          <p:nvPr>
            <p:ph type="sldNum" sz="quarter" idx="12"/>
          </p:nvPr>
        </p:nvSpPr>
        <p:spPr/>
        <p:txBody>
          <a:bodyPr/>
          <a:lstStyle>
            <a:lvl1pPr>
              <a:defRPr/>
            </a:lvl1pPr>
          </a:lstStyle>
          <a:p>
            <a:fld id="{694920C1-894E-4674-9D09-934818147198}" type="slidenum">
              <a:rPr lang="nl-BE" altLang="nl-BE"/>
              <a:pPr/>
              <a:t>‹nr.›</a:t>
            </a:fld>
            <a:endParaRPr lang="nl-BE" altLang="nl-BE"/>
          </a:p>
        </p:txBody>
      </p:sp>
    </p:spTree>
    <p:extLst>
      <p:ext uri="{BB962C8B-B14F-4D97-AF65-F5344CB8AC3E}">
        <p14:creationId xmlns:p14="http://schemas.microsoft.com/office/powerpoint/2010/main" val="1337289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6BBF8B3D-C2F2-4A53-9E82-8B5E35F1DF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80551" y="6078539"/>
            <a:ext cx="248708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9">
            <a:extLst>
              <a:ext uri="{FF2B5EF4-FFF2-40B4-BE49-F238E27FC236}">
                <a16:creationId xmlns:a16="http://schemas.microsoft.com/office/drawing/2014/main" id="{ECEDB75F-BC47-4BEC-BDD7-CE6728D8A9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467" y="5568951"/>
            <a:ext cx="3490384"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atum 3">
            <a:extLst>
              <a:ext uri="{FF2B5EF4-FFF2-40B4-BE49-F238E27FC236}">
                <a16:creationId xmlns:a16="http://schemas.microsoft.com/office/drawing/2014/main" id="{F0A1B6E9-88DB-4DB7-AE9C-CF2040E0322A}"/>
              </a:ext>
            </a:extLst>
          </p:cNvPr>
          <p:cNvSpPr>
            <a:spLocks noGrp="1"/>
          </p:cNvSpPr>
          <p:nvPr>
            <p:ph type="dt" sz="half" idx="10"/>
          </p:nvPr>
        </p:nvSpPr>
        <p:spPr/>
        <p:txBody>
          <a:bodyPr/>
          <a:lstStyle>
            <a:lvl1pPr>
              <a:defRPr/>
            </a:lvl1pPr>
          </a:lstStyle>
          <a:p>
            <a:pPr>
              <a:defRPr/>
            </a:pPr>
            <a:fld id="{CDD5DF05-718C-40A6-B6F8-3788B206F56F}" type="datetimeFigureOut">
              <a:rPr lang="nl-BE"/>
              <a:pPr>
                <a:defRPr/>
              </a:pPr>
              <a:t>19/11/2019</a:t>
            </a:fld>
            <a:endParaRPr lang="nl-BE"/>
          </a:p>
        </p:txBody>
      </p:sp>
      <p:sp>
        <p:nvSpPr>
          <p:cNvPr id="7" name="Tijdelijke aanduiding voor voettekst 4">
            <a:extLst>
              <a:ext uri="{FF2B5EF4-FFF2-40B4-BE49-F238E27FC236}">
                <a16:creationId xmlns:a16="http://schemas.microsoft.com/office/drawing/2014/main" id="{94D3EA93-6D3C-4584-B859-9A6AE55D14D3}"/>
              </a:ext>
            </a:extLst>
          </p:cNvPr>
          <p:cNvSpPr>
            <a:spLocks noGrp="1"/>
          </p:cNvSpPr>
          <p:nvPr>
            <p:ph type="ftr" sz="quarter" idx="11"/>
          </p:nvPr>
        </p:nvSpPr>
        <p:spPr/>
        <p:txBody>
          <a:bodyPr/>
          <a:lstStyle>
            <a:lvl1pPr>
              <a:defRPr/>
            </a:lvl1pPr>
          </a:lstStyle>
          <a:p>
            <a:pPr>
              <a:defRPr/>
            </a:pPr>
            <a:endParaRPr lang="nl-BE"/>
          </a:p>
        </p:txBody>
      </p:sp>
      <p:sp>
        <p:nvSpPr>
          <p:cNvPr id="8" name="Tijdelijke aanduiding voor dianummer 5">
            <a:extLst>
              <a:ext uri="{FF2B5EF4-FFF2-40B4-BE49-F238E27FC236}">
                <a16:creationId xmlns:a16="http://schemas.microsoft.com/office/drawing/2014/main" id="{8C387A34-5452-4C4B-92E9-F1BC98BA207E}"/>
              </a:ext>
            </a:extLst>
          </p:cNvPr>
          <p:cNvSpPr>
            <a:spLocks noGrp="1"/>
          </p:cNvSpPr>
          <p:nvPr>
            <p:ph type="sldNum" sz="quarter" idx="12"/>
          </p:nvPr>
        </p:nvSpPr>
        <p:spPr/>
        <p:txBody>
          <a:bodyPr/>
          <a:lstStyle>
            <a:lvl1pPr>
              <a:defRPr/>
            </a:lvl1pPr>
          </a:lstStyle>
          <a:p>
            <a:fld id="{CF752F38-2F04-4E83-B219-5EB02154969A}" type="slidenum">
              <a:rPr lang="nl-BE" altLang="nl-BE"/>
              <a:pPr/>
              <a:t>‹nr.›</a:t>
            </a:fld>
            <a:endParaRPr lang="nl-BE" altLang="nl-BE"/>
          </a:p>
        </p:txBody>
      </p:sp>
    </p:spTree>
    <p:extLst>
      <p:ext uri="{BB962C8B-B14F-4D97-AF65-F5344CB8AC3E}">
        <p14:creationId xmlns:p14="http://schemas.microsoft.com/office/powerpoint/2010/main" val="749825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4"/>
            <a:ext cx="10515600" cy="2852737"/>
          </a:xfrm>
        </p:spPr>
        <p:txBody>
          <a:bodyPr anchor="b"/>
          <a:lstStyle>
            <a:lvl1pPr>
              <a:defRPr sz="4500"/>
            </a:lvl1pPr>
          </a:lstStyle>
          <a:p>
            <a:r>
              <a:rPr lang="nl-NL"/>
              <a:t>Klik om de stijl te bewerken</a:t>
            </a:r>
            <a:endParaRPr lang="nl-BE"/>
          </a:p>
        </p:txBody>
      </p:sp>
      <p:sp>
        <p:nvSpPr>
          <p:cNvPr id="3" name="Tijdelijke aanduiding voor tekst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7B983121-D4AA-454E-8F86-9F6BB56828B8}"/>
              </a:ext>
            </a:extLst>
          </p:cNvPr>
          <p:cNvSpPr>
            <a:spLocks noGrp="1"/>
          </p:cNvSpPr>
          <p:nvPr>
            <p:ph type="dt" sz="half" idx="10"/>
          </p:nvPr>
        </p:nvSpPr>
        <p:spPr/>
        <p:txBody>
          <a:bodyPr/>
          <a:lstStyle>
            <a:lvl1pPr>
              <a:defRPr/>
            </a:lvl1pPr>
          </a:lstStyle>
          <a:p>
            <a:pPr>
              <a:defRPr/>
            </a:pPr>
            <a:fld id="{8D0BF7BD-7F51-46B3-BD1C-26D9DE166E5E}" type="datetimeFigureOut">
              <a:rPr lang="nl-BE"/>
              <a:pPr>
                <a:defRPr/>
              </a:pPr>
              <a:t>19/11/2019</a:t>
            </a:fld>
            <a:endParaRPr lang="nl-BE" dirty="0"/>
          </a:p>
        </p:txBody>
      </p:sp>
      <p:sp>
        <p:nvSpPr>
          <p:cNvPr id="5" name="Tijdelijke aanduiding voor voettekst 4">
            <a:extLst>
              <a:ext uri="{FF2B5EF4-FFF2-40B4-BE49-F238E27FC236}">
                <a16:creationId xmlns:a16="http://schemas.microsoft.com/office/drawing/2014/main" id="{47455CCF-19E6-483F-9537-1916479D3F91}"/>
              </a:ext>
            </a:extLst>
          </p:cNvPr>
          <p:cNvSpPr>
            <a:spLocks noGrp="1"/>
          </p:cNvSpPr>
          <p:nvPr>
            <p:ph type="ftr" sz="quarter" idx="11"/>
          </p:nvPr>
        </p:nvSpPr>
        <p:spPr/>
        <p:txBody>
          <a:bodyPr/>
          <a:lstStyle>
            <a:lvl1pPr>
              <a:defRPr/>
            </a:lvl1pPr>
          </a:lstStyle>
          <a:p>
            <a:pPr>
              <a:defRPr/>
            </a:pPr>
            <a:endParaRPr lang="nl-BE"/>
          </a:p>
        </p:txBody>
      </p:sp>
      <p:sp>
        <p:nvSpPr>
          <p:cNvPr id="6" name="Tijdelijke aanduiding voor dianummer 5">
            <a:extLst>
              <a:ext uri="{FF2B5EF4-FFF2-40B4-BE49-F238E27FC236}">
                <a16:creationId xmlns:a16="http://schemas.microsoft.com/office/drawing/2014/main" id="{6D8C4261-14F2-48B8-A0FA-9EFBFD1FBB1A}"/>
              </a:ext>
            </a:extLst>
          </p:cNvPr>
          <p:cNvSpPr>
            <a:spLocks noGrp="1"/>
          </p:cNvSpPr>
          <p:nvPr>
            <p:ph type="sldNum" sz="quarter" idx="12"/>
          </p:nvPr>
        </p:nvSpPr>
        <p:spPr/>
        <p:txBody>
          <a:bodyPr/>
          <a:lstStyle>
            <a:lvl1pPr>
              <a:defRPr/>
            </a:lvl1pPr>
          </a:lstStyle>
          <a:p>
            <a:fld id="{9E8993AA-6CD1-490C-9C7F-0F6822467061}" type="slidenum">
              <a:rPr lang="nl-BE" altLang="nl-BE"/>
              <a:pPr/>
              <a:t>‹nr.›</a:t>
            </a:fld>
            <a:endParaRPr lang="nl-BE" altLang="nl-BE"/>
          </a:p>
        </p:txBody>
      </p:sp>
    </p:spTree>
    <p:extLst>
      <p:ext uri="{BB962C8B-B14F-4D97-AF65-F5344CB8AC3E}">
        <p14:creationId xmlns:p14="http://schemas.microsoft.com/office/powerpoint/2010/main" val="1468378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3">
            <a:extLst>
              <a:ext uri="{FF2B5EF4-FFF2-40B4-BE49-F238E27FC236}">
                <a16:creationId xmlns:a16="http://schemas.microsoft.com/office/drawing/2014/main" id="{9A1FC599-A309-49DA-85F1-5D9F6A8AED16}"/>
              </a:ext>
            </a:extLst>
          </p:cNvPr>
          <p:cNvSpPr>
            <a:spLocks noGrp="1"/>
          </p:cNvSpPr>
          <p:nvPr>
            <p:ph type="dt" sz="half" idx="10"/>
          </p:nvPr>
        </p:nvSpPr>
        <p:spPr/>
        <p:txBody>
          <a:bodyPr/>
          <a:lstStyle>
            <a:lvl1pPr>
              <a:defRPr/>
            </a:lvl1pPr>
          </a:lstStyle>
          <a:p>
            <a:pPr>
              <a:defRPr/>
            </a:pPr>
            <a:fld id="{5B5F7365-CD6D-42A9-B6D4-C687DC698AF7}" type="datetimeFigureOut">
              <a:rPr lang="nl-BE"/>
              <a:pPr>
                <a:defRPr/>
              </a:pPr>
              <a:t>19/11/2019</a:t>
            </a:fld>
            <a:endParaRPr lang="nl-BE" dirty="0"/>
          </a:p>
        </p:txBody>
      </p:sp>
      <p:sp>
        <p:nvSpPr>
          <p:cNvPr id="6" name="Tijdelijke aanduiding voor voettekst 4">
            <a:extLst>
              <a:ext uri="{FF2B5EF4-FFF2-40B4-BE49-F238E27FC236}">
                <a16:creationId xmlns:a16="http://schemas.microsoft.com/office/drawing/2014/main" id="{63EA6D94-A606-4A3E-98B9-8AA1D2F2577E}"/>
              </a:ext>
            </a:extLst>
          </p:cNvPr>
          <p:cNvSpPr>
            <a:spLocks noGrp="1"/>
          </p:cNvSpPr>
          <p:nvPr>
            <p:ph type="ftr" sz="quarter" idx="11"/>
          </p:nvPr>
        </p:nvSpPr>
        <p:spPr/>
        <p:txBody>
          <a:bodyPr/>
          <a:lstStyle>
            <a:lvl1pPr>
              <a:defRPr/>
            </a:lvl1pPr>
          </a:lstStyle>
          <a:p>
            <a:pPr>
              <a:defRPr/>
            </a:pPr>
            <a:endParaRPr lang="nl-BE"/>
          </a:p>
        </p:txBody>
      </p:sp>
      <p:sp>
        <p:nvSpPr>
          <p:cNvPr id="7" name="Tijdelijke aanduiding voor dianummer 5">
            <a:extLst>
              <a:ext uri="{FF2B5EF4-FFF2-40B4-BE49-F238E27FC236}">
                <a16:creationId xmlns:a16="http://schemas.microsoft.com/office/drawing/2014/main" id="{470B3BE4-99B7-4915-B188-8D2524D59571}"/>
              </a:ext>
            </a:extLst>
          </p:cNvPr>
          <p:cNvSpPr>
            <a:spLocks noGrp="1"/>
          </p:cNvSpPr>
          <p:nvPr>
            <p:ph type="sldNum" sz="quarter" idx="12"/>
          </p:nvPr>
        </p:nvSpPr>
        <p:spPr/>
        <p:txBody>
          <a:bodyPr/>
          <a:lstStyle>
            <a:lvl1pPr>
              <a:defRPr/>
            </a:lvl1pPr>
          </a:lstStyle>
          <a:p>
            <a:fld id="{83BDED7A-7743-480F-9C60-6842E3A4EF0D}" type="slidenum">
              <a:rPr lang="nl-BE" altLang="nl-BE"/>
              <a:pPr/>
              <a:t>‹nr.›</a:t>
            </a:fld>
            <a:endParaRPr lang="nl-BE" altLang="nl-BE"/>
          </a:p>
        </p:txBody>
      </p:sp>
    </p:spTree>
    <p:extLst>
      <p:ext uri="{BB962C8B-B14F-4D97-AF65-F5344CB8AC3E}">
        <p14:creationId xmlns:p14="http://schemas.microsoft.com/office/powerpoint/2010/main" val="14692851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72203"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3">
            <a:extLst>
              <a:ext uri="{FF2B5EF4-FFF2-40B4-BE49-F238E27FC236}">
                <a16:creationId xmlns:a16="http://schemas.microsoft.com/office/drawing/2014/main" id="{18853B0B-CCFF-40D7-8095-A87B7810C811}"/>
              </a:ext>
            </a:extLst>
          </p:cNvPr>
          <p:cNvSpPr>
            <a:spLocks noGrp="1"/>
          </p:cNvSpPr>
          <p:nvPr>
            <p:ph type="dt" sz="half" idx="10"/>
          </p:nvPr>
        </p:nvSpPr>
        <p:spPr/>
        <p:txBody>
          <a:bodyPr/>
          <a:lstStyle>
            <a:lvl1pPr>
              <a:defRPr/>
            </a:lvl1pPr>
          </a:lstStyle>
          <a:p>
            <a:pPr>
              <a:defRPr/>
            </a:pPr>
            <a:fld id="{E7ACE243-6637-4217-8E60-FC1B047D6C81}" type="datetimeFigureOut">
              <a:rPr lang="nl-BE"/>
              <a:pPr>
                <a:defRPr/>
              </a:pPr>
              <a:t>19/11/2019</a:t>
            </a:fld>
            <a:endParaRPr lang="nl-BE" dirty="0"/>
          </a:p>
        </p:txBody>
      </p:sp>
      <p:sp>
        <p:nvSpPr>
          <p:cNvPr id="8" name="Tijdelijke aanduiding voor voettekst 4">
            <a:extLst>
              <a:ext uri="{FF2B5EF4-FFF2-40B4-BE49-F238E27FC236}">
                <a16:creationId xmlns:a16="http://schemas.microsoft.com/office/drawing/2014/main" id="{97D3E9E5-A5CA-4426-9B5A-4BC3C3A63653}"/>
              </a:ext>
            </a:extLst>
          </p:cNvPr>
          <p:cNvSpPr>
            <a:spLocks noGrp="1"/>
          </p:cNvSpPr>
          <p:nvPr>
            <p:ph type="ftr" sz="quarter" idx="11"/>
          </p:nvPr>
        </p:nvSpPr>
        <p:spPr/>
        <p:txBody>
          <a:bodyPr/>
          <a:lstStyle>
            <a:lvl1pPr>
              <a:defRPr/>
            </a:lvl1pPr>
          </a:lstStyle>
          <a:p>
            <a:pPr>
              <a:defRPr/>
            </a:pPr>
            <a:endParaRPr lang="nl-BE"/>
          </a:p>
        </p:txBody>
      </p:sp>
      <p:sp>
        <p:nvSpPr>
          <p:cNvPr id="9" name="Tijdelijke aanduiding voor dianummer 5">
            <a:extLst>
              <a:ext uri="{FF2B5EF4-FFF2-40B4-BE49-F238E27FC236}">
                <a16:creationId xmlns:a16="http://schemas.microsoft.com/office/drawing/2014/main" id="{E785B531-E426-4043-A7FF-037A62A76C71}"/>
              </a:ext>
            </a:extLst>
          </p:cNvPr>
          <p:cNvSpPr>
            <a:spLocks noGrp="1"/>
          </p:cNvSpPr>
          <p:nvPr>
            <p:ph type="sldNum" sz="quarter" idx="12"/>
          </p:nvPr>
        </p:nvSpPr>
        <p:spPr/>
        <p:txBody>
          <a:bodyPr/>
          <a:lstStyle>
            <a:lvl1pPr>
              <a:defRPr/>
            </a:lvl1pPr>
          </a:lstStyle>
          <a:p>
            <a:fld id="{9FDA9E0B-4C19-466E-866F-158EC364566B}" type="slidenum">
              <a:rPr lang="nl-BE" altLang="nl-BE"/>
              <a:pPr/>
              <a:t>‹nr.›</a:t>
            </a:fld>
            <a:endParaRPr lang="nl-BE" altLang="nl-BE"/>
          </a:p>
        </p:txBody>
      </p:sp>
    </p:spTree>
    <p:extLst>
      <p:ext uri="{BB962C8B-B14F-4D97-AF65-F5344CB8AC3E}">
        <p14:creationId xmlns:p14="http://schemas.microsoft.com/office/powerpoint/2010/main" val="3935005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3">
            <a:extLst>
              <a:ext uri="{FF2B5EF4-FFF2-40B4-BE49-F238E27FC236}">
                <a16:creationId xmlns:a16="http://schemas.microsoft.com/office/drawing/2014/main" id="{1A8E2BCE-0139-448C-9068-3E431FD27EA9}"/>
              </a:ext>
            </a:extLst>
          </p:cNvPr>
          <p:cNvSpPr>
            <a:spLocks noGrp="1"/>
          </p:cNvSpPr>
          <p:nvPr>
            <p:ph type="dt" sz="half" idx="10"/>
          </p:nvPr>
        </p:nvSpPr>
        <p:spPr/>
        <p:txBody>
          <a:bodyPr/>
          <a:lstStyle>
            <a:lvl1pPr>
              <a:defRPr/>
            </a:lvl1pPr>
          </a:lstStyle>
          <a:p>
            <a:pPr>
              <a:defRPr/>
            </a:pPr>
            <a:fld id="{0ED8CB9E-B66E-4EBA-846A-C20F7E2F8C92}" type="datetimeFigureOut">
              <a:rPr lang="nl-BE"/>
              <a:pPr>
                <a:defRPr/>
              </a:pPr>
              <a:t>19/11/2019</a:t>
            </a:fld>
            <a:endParaRPr lang="nl-BE" dirty="0"/>
          </a:p>
        </p:txBody>
      </p:sp>
      <p:sp>
        <p:nvSpPr>
          <p:cNvPr id="4" name="Tijdelijke aanduiding voor voettekst 4">
            <a:extLst>
              <a:ext uri="{FF2B5EF4-FFF2-40B4-BE49-F238E27FC236}">
                <a16:creationId xmlns:a16="http://schemas.microsoft.com/office/drawing/2014/main" id="{538193A9-1273-4C9D-84E0-3272D0362CA7}"/>
              </a:ext>
            </a:extLst>
          </p:cNvPr>
          <p:cNvSpPr>
            <a:spLocks noGrp="1"/>
          </p:cNvSpPr>
          <p:nvPr>
            <p:ph type="ftr" sz="quarter" idx="11"/>
          </p:nvPr>
        </p:nvSpPr>
        <p:spPr/>
        <p:txBody>
          <a:bodyPr/>
          <a:lstStyle>
            <a:lvl1pPr>
              <a:defRPr/>
            </a:lvl1pPr>
          </a:lstStyle>
          <a:p>
            <a:pPr>
              <a:defRPr/>
            </a:pPr>
            <a:endParaRPr lang="nl-BE"/>
          </a:p>
        </p:txBody>
      </p:sp>
      <p:sp>
        <p:nvSpPr>
          <p:cNvPr id="5" name="Tijdelijke aanduiding voor dianummer 5">
            <a:extLst>
              <a:ext uri="{FF2B5EF4-FFF2-40B4-BE49-F238E27FC236}">
                <a16:creationId xmlns:a16="http://schemas.microsoft.com/office/drawing/2014/main" id="{727F9957-553B-466B-A2D2-F89445A383D8}"/>
              </a:ext>
            </a:extLst>
          </p:cNvPr>
          <p:cNvSpPr>
            <a:spLocks noGrp="1"/>
          </p:cNvSpPr>
          <p:nvPr>
            <p:ph type="sldNum" sz="quarter" idx="12"/>
          </p:nvPr>
        </p:nvSpPr>
        <p:spPr/>
        <p:txBody>
          <a:bodyPr/>
          <a:lstStyle>
            <a:lvl1pPr>
              <a:defRPr/>
            </a:lvl1pPr>
          </a:lstStyle>
          <a:p>
            <a:fld id="{D06DC8F3-18CA-48BC-87A9-D938F9B582A2}" type="slidenum">
              <a:rPr lang="nl-BE" altLang="nl-BE"/>
              <a:pPr/>
              <a:t>‹nr.›</a:t>
            </a:fld>
            <a:endParaRPr lang="nl-BE" altLang="nl-BE"/>
          </a:p>
        </p:txBody>
      </p:sp>
    </p:spTree>
    <p:extLst>
      <p:ext uri="{BB962C8B-B14F-4D97-AF65-F5344CB8AC3E}">
        <p14:creationId xmlns:p14="http://schemas.microsoft.com/office/powerpoint/2010/main" val="2745779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E8E7228-51B9-4970-B602-5AD72C6CCB8D}"/>
              </a:ext>
            </a:extLst>
          </p:cNvPr>
          <p:cNvSpPr>
            <a:spLocks noGrp="1"/>
          </p:cNvSpPr>
          <p:nvPr>
            <p:ph type="dt" sz="half" idx="10"/>
          </p:nvPr>
        </p:nvSpPr>
        <p:spPr/>
        <p:txBody>
          <a:bodyPr/>
          <a:lstStyle>
            <a:lvl1pPr>
              <a:defRPr/>
            </a:lvl1pPr>
          </a:lstStyle>
          <a:p>
            <a:pPr>
              <a:defRPr/>
            </a:pPr>
            <a:fld id="{8350BDA4-A181-436D-9B2D-D4277F8583EC}" type="datetimeFigureOut">
              <a:rPr lang="nl-BE"/>
              <a:pPr>
                <a:defRPr/>
              </a:pPr>
              <a:t>19/11/2019</a:t>
            </a:fld>
            <a:endParaRPr lang="nl-BE" dirty="0"/>
          </a:p>
        </p:txBody>
      </p:sp>
      <p:sp>
        <p:nvSpPr>
          <p:cNvPr id="3" name="Tijdelijke aanduiding voor voettekst 4">
            <a:extLst>
              <a:ext uri="{FF2B5EF4-FFF2-40B4-BE49-F238E27FC236}">
                <a16:creationId xmlns:a16="http://schemas.microsoft.com/office/drawing/2014/main" id="{A26F38EA-D79F-44A6-85F2-F22C7F3299FE}"/>
              </a:ext>
            </a:extLst>
          </p:cNvPr>
          <p:cNvSpPr>
            <a:spLocks noGrp="1"/>
          </p:cNvSpPr>
          <p:nvPr>
            <p:ph type="ftr" sz="quarter" idx="11"/>
          </p:nvPr>
        </p:nvSpPr>
        <p:spPr/>
        <p:txBody>
          <a:bodyPr/>
          <a:lstStyle>
            <a:lvl1pPr>
              <a:defRPr/>
            </a:lvl1pPr>
          </a:lstStyle>
          <a:p>
            <a:pPr>
              <a:defRPr/>
            </a:pPr>
            <a:endParaRPr lang="nl-BE"/>
          </a:p>
        </p:txBody>
      </p:sp>
      <p:sp>
        <p:nvSpPr>
          <p:cNvPr id="4" name="Tijdelijke aanduiding voor dianummer 5">
            <a:extLst>
              <a:ext uri="{FF2B5EF4-FFF2-40B4-BE49-F238E27FC236}">
                <a16:creationId xmlns:a16="http://schemas.microsoft.com/office/drawing/2014/main" id="{D465085A-5AEF-4865-8D60-90E17174C333}"/>
              </a:ext>
            </a:extLst>
          </p:cNvPr>
          <p:cNvSpPr>
            <a:spLocks noGrp="1"/>
          </p:cNvSpPr>
          <p:nvPr>
            <p:ph type="sldNum" sz="quarter" idx="12"/>
          </p:nvPr>
        </p:nvSpPr>
        <p:spPr/>
        <p:txBody>
          <a:bodyPr/>
          <a:lstStyle>
            <a:lvl1pPr>
              <a:defRPr/>
            </a:lvl1pPr>
          </a:lstStyle>
          <a:p>
            <a:fld id="{F1CAEA13-F5E6-4B90-B5BF-9F9D1C8086F7}" type="slidenum">
              <a:rPr lang="nl-BE" altLang="nl-BE"/>
              <a:pPr/>
              <a:t>‹nr.›</a:t>
            </a:fld>
            <a:endParaRPr lang="nl-BE" altLang="nl-BE"/>
          </a:p>
        </p:txBody>
      </p:sp>
    </p:spTree>
    <p:extLst>
      <p:ext uri="{BB962C8B-B14F-4D97-AF65-F5344CB8AC3E}">
        <p14:creationId xmlns:p14="http://schemas.microsoft.com/office/powerpoint/2010/main" val="31205520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2400"/>
            </a:lvl1pPr>
          </a:lstStyle>
          <a:p>
            <a:r>
              <a:rPr lang="nl-NL"/>
              <a:t>Klik om de stijl te bewerken</a:t>
            </a:r>
            <a:endParaRPr lang="nl-BE"/>
          </a:p>
        </p:txBody>
      </p:sp>
      <p:sp>
        <p:nvSpPr>
          <p:cNvPr id="3" name="Tijdelijke aanduiding voor inhoud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AB6ED5DF-673B-4469-8822-67F7A0ABDBFE}"/>
              </a:ext>
            </a:extLst>
          </p:cNvPr>
          <p:cNvSpPr>
            <a:spLocks noGrp="1"/>
          </p:cNvSpPr>
          <p:nvPr>
            <p:ph type="dt" sz="half" idx="10"/>
          </p:nvPr>
        </p:nvSpPr>
        <p:spPr/>
        <p:txBody>
          <a:bodyPr/>
          <a:lstStyle>
            <a:lvl1pPr>
              <a:defRPr/>
            </a:lvl1pPr>
          </a:lstStyle>
          <a:p>
            <a:pPr>
              <a:defRPr/>
            </a:pPr>
            <a:fld id="{7E0B4BF8-D153-4490-BD22-5A06717CAB25}" type="datetimeFigureOut">
              <a:rPr lang="nl-BE"/>
              <a:pPr>
                <a:defRPr/>
              </a:pPr>
              <a:t>19/11/2019</a:t>
            </a:fld>
            <a:endParaRPr lang="nl-BE" dirty="0"/>
          </a:p>
        </p:txBody>
      </p:sp>
      <p:sp>
        <p:nvSpPr>
          <p:cNvPr id="6" name="Tijdelijke aanduiding voor voettekst 4">
            <a:extLst>
              <a:ext uri="{FF2B5EF4-FFF2-40B4-BE49-F238E27FC236}">
                <a16:creationId xmlns:a16="http://schemas.microsoft.com/office/drawing/2014/main" id="{62D611F0-460D-4BBB-9D70-400F7A6A0D03}"/>
              </a:ext>
            </a:extLst>
          </p:cNvPr>
          <p:cNvSpPr>
            <a:spLocks noGrp="1"/>
          </p:cNvSpPr>
          <p:nvPr>
            <p:ph type="ftr" sz="quarter" idx="11"/>
          </p:nvPr>
        </p:nvSpPr>
        <p:spPr/>
        <p:txBody>
          <a:bodyPr/>
          <a:lstStyle>
            <a:lvl1pPr>
              <a:defRPr/>
            </a:lvl1pPr>
          </a:lstStyle>
          <a:p>
            <a:pPr>
              <a:defRPr/>
            </a:pPr>
            <a:endParaRPr lang="nl-BE"/>
          </a:p>
        </p:txBody>
      </p:sp>
      <p:sp>
        <p:nvSpPr>
          <p:cNvPr id="7" name="Tijdelijke aanduiding voor dianummer 5">
            <a:extLst>
              <a:ext uri="{FF2B5EF4-FFF2-40B4-BE49-F238E27FC236}">
                <a16:creationId xmlns:a16="http://schemas.microsoft.com/office/drawing/2014/main" id="{BDA99ED6-64E6-44D8-9CAD-28B577CB3488}"/>
              </a:ext>
            </a:extLst>
          </p:cNvPr>
          <p:cNvSpPr>
            <a:spLocks noGrp="1"/>
          </p:cNvSpPr>
          <p:nvPr>
            <p:ph type="sldNum" sz="quarter" idx="12"/>
          </p:nvPr>
        </p:nvSpPr>
        <p:spPr/>
        <p:txBody>
          <a:bodyPr/>
          <a:lstStyle>
            <a:lvl1pPr>
              <a:defRPr/>
            </a:lvl1pPr>
          </a:lstStyle>
          <a:p>
            <a:fld id="{0B4FE2D1-9F85-4F74-8ADA-B257A99FF1E9}" type="slidenum">
              <a:rPr lang="nl-BE" altLang="nl-BE"/>
              <a:pPr/>
              <a:t>‹nr.›</a:t>
            </a:fld>
            <a:endParaRPr lang="nl-BE" altLang="nl-BE"/>
          </a:p>
        </p:txBody>
      </p:sp>
    </p:spTree>
    <p:extLst>
      <p:ext uri="{BB962C8B-B14F-4D97-AF65-F5344CB8AC3E}">
        <p14:creationId xmlns:p14="http://schemas.microsoft.com/office/powerpoint/2010/main" val="29773507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24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a:t>Klik op het pictogram als u een afbeelding wilt toevoegen</a:t>
            </a:r>
            <a:endParaRPr lang="nl-BE" noProof="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5CB6A721-DDAE-4C2A-ABEB-17B832BB4D67}"/>
              </a:ext>
            </a:extLst>
          </p:cNvPr>
          <p:cNvSpPr>
            <a:spLocks noGrp="1"/>
          </p:cNvSpPr>
          <p:nvPr>
            <p:ph type="dt" sz="half" idx="10"/>
          </p:nvPr>
        </p:nvSpPr>
        <p:spPr/>
        <p:txBody>
          <a:bodyPr/>
          <a:lstStyle>
            <a:lvl1pPr>
              <a:defRPr/>
            </a:lvl1pPr>
          </a:lstStyle>
          <a:p>
            <a:pPr>
              <a:defRPr/>
            </a:pPr>
            <a:fld id="{D795C741-8A1D-43CF-B1E9-ADADAA9EBB7A}" type="datetimeFigureOut">
              <a:rPr lang="nl-BE"/>
              <a:pPr>
                <a:defRPr/>
              </a:pPr>
              <a:t>19/11/2019</a:t>
            </a:fld>
            <a:endParaRPr lang="nl-BE" dirty="0"/>
          </a:p>
        </p:txBody>
      </p:sp>
      <p:sp>
        <p:nvSpPr>
          <p:cNvPr id="6" name="Tijdelijke aanduiding voor voettekst 4">
            <a:extLst>
              <a:ext uri="{FF2B5EF4-FFF2-40B4-BE49-F238E27FC236}">
                <a16:creationId xmlns:a16="http://schemas.microsoft.com/office/drawing/2014/main" id="{E356FC45-68CE-4315-9F8A-F93028819066}"/>
              </a:ext>
            </a:extLst>
          </p:cNvPr>
          <p:cNvSpPr>
            <a:spLocks noGrp="1"/>
          </p:cNvSpPr>
          <p:nvPr>
            <p:ph type="ftr" sz="quarter" idx="11"/>
          </p:nvPr>
        </p:nvSpPr>
        <p:spPr/>
        <p:txBody>
          <a:bodyPr/>
          <a:lstStyle>
            <a:lvl1pPr>
              <a:defRPr/>
            </a:lvl1pPr>
          </a:lstStyle>
          <a:p>
            <a:pPr>
              <a:defRPr/>
            </a:pPr>
            <a:endParaRPr lang="nl-BE"/>
          </a:p>
        </p:txBody>
      </p:sp>
      <p:sp>
        <p:nvSpPr>
          <p:cNvPr id="7" name="Tijdelijke aanduiding voor dianummer 5">
            <a:extLst>
              <a:ext uri="{FF2B5EF4-FFF2-40B4-BE49-F238E27FC236}">
                <a16:creationId xmlns:a16="http://schemas.microsoft.com/office/drawing/2014/main" id="{2C6A1C2E-F40B-4D4E-98C0-297481CD45F9}"/>
              </a:ext>
            </a:extLst>
          </p:cNvPr>
          <p:cNvSpPr>
            <a:spLocks noGrp="1"/>
          </p:cNvSpPr>
          <p:nvPr>
            <p:ph type="sldNum" sz="quarter" idx="12"/>
          </p:nvPr>
        </p:nvSpPr>
        <p:spPr/>
        <p:txBody>
          <a:bodyPr/>
          <a:lstStyle>
            <a:lvl1pPr>
              <a:defRPr/>
            </a:lvl1pPr>
          </a:lstStyle>
          <a:p>
            <a:fld id="{6B7F3C35-81DA-4360-9F0F-72F8564A8941}" type="slidenum">
              <a:rPr lang="nl-BE" altLang="nl-BE"/>
              <a:pPr/>
              <a:t>‹nr.›</a:t>
            </a:fld>
            <a:endParaRPr lang="nl-BE" altLang="nl-BE"/>
          </a:p>
        </p:txBody>
      </p:sp>
    </p:spTree>
    <p:extLst>
      <p:ext uri="{BB962C8B-B14F-4D97-AF65-F5344CB8AC3E}">
        <p14:creationId xmlns:p14="http://schemas.microsoft.com/office/powerpoint/2010/main" val="4036335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B679F803-F83A-4464-A9A7-4594A30ECB28}" type="datetimeFigureOut">
              <a:rPr lang="nl-NL" smtClean="0"/>
              <a:t>19-11-2019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25995653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D9EC2E2-3E08-4E45-97F3-F0289BB3D731}"/>
              </a:ext>
            </a:extLst>
          </p:cNvPr>
          <p:cNvSpPr>
            <a:spLocks noGrp="1"/>
          </p:cNvSpPr>
          <p:nvPr>
            <p:ph type="dt" sz="half" idx="10"/>
          </p:nvPr>
        </p:nvSpPr>
        <p:spPr/>
        <p:txBody>
          <a:bodyPr/>
          <a:lstStyle>
            <a:lvl1pPr>
              <a:defRPr/>
            </a:lvl1pPr>
          </a:lstStyle>
          <a:p>
            <a:pPr>
              <a:defRPr/>
            </a:pPr>
            <a:fld id="{F65E0735-3BFB-4C4E-8D70-B44C11F2C2C3}" type="datetimeFigureOut">
              <a:rPr lang="nl-BE"/>
              <a:pPr>
                <a:defRPr/>
              </a:pPr>
              <a:t>19/11/2019</a:t>
            </a:fld>
            <a:endParaRPr lang="nl-BE" dirty="0"/>
          </a:p>
        </p:txBody>
      </p:sp>
      <p:sp>
        <p:nvSpPr>
          <p:cNvPr id="5" name="Tijdelijke aanduiding voor voettekst 4">
            <a:extLst>
              <a:ext uri="{FF2B5EF4-FFF2-40B4-BE49-F238E27FC236}">
                <a16:creationId xmlns:a16="http://schemas.microsoft.com/office/drawing/2014/main" id="{31C9B283-F2A4-4EA7-8B66-20A66996A4AC}"/>
              </a:ext>
            </a:extLst>
          </p:cNvPr>
          <p:cNvSpPr>
            <a:spLocks noGrp="1"/>
          </p:cNvSpPr>
          <p:nvPr>
            <p:ph type="ftr" sz="quarter" idx="11"/>
          </p:nvPr>
        </p:nvSpPr>
        <p:spPr/>
        <p:txBody>
          <a:bodyPr/>
          <a:lstStyle>
            <a:lvl1pPr>
              <a:defRPr/>
            </a:lvl1pPr>
          </a:lstStyle>
          <a:p>
            <a:pPr>
              <a:defRPr/>
            </a:pPr>
            <a:endParaRPr lang="nl-BE"/>
          </a:p>
        </p:txBody>
      </p:sp>
      <p:sp>
        <p:nvSpPr>
          <p:cNvPr id="6" name="Tijdelijke aanduiding voor dianummer 5">
            <a:extLst>
              <a:ext uri="{FF2B5EF4-FFF2-40B4-BE49-F238E27FC236}">
                <a16:creationId xmlns:a16="http://schemas.microsoft.com/office/drawing/2014/main" id="{20A0FBF4-ACC4-4A97-AE7E-C10FD19BAC81}"/>
              </a:ext>
            </a:extLst>
          </p:cNvPr>
          <p:cNvSpPr>
            <a:spLocks noGrp="1"/>
          </p:cNvSpPr>
          <p:nvPr>
            <p:ph type="sldNum" sz="quarter" idx="12"/>
          </p:nvPr>
        </p:nvSpPr>
        <p:spPr/>
        <p:txBody>
          <a:bodyPr/>
          <a:lstStyle>
            <a:lvl1pPr>
              <a:defRPr/>
            </a:lvl1pPr>
          </a:lstStyle>
          <a:p>
            <a:fld id="{E2ED0E2C-A304-46AA-A14F-3C2E890D00C9}" type="slidenum">
              <a:rPr lang="nl-BE" altLang="nl-BE"/>
              <a:pPr/>
              <a:t>‹nr.›</a:t>
            </a:fld>
            <a:endParaRPr lang="nl-BE" altLang="nl-BE"/>
          </a:p>
        </p:txBody>
      </p:sp>
    </p:spTree>
    <p:extLst>
      <p:ext uri="{BB962C8B-B14F-4D97-AF65-F5344CB8AC3E}">
        <p14:creationId xmlns:p14="http://schemas.microsoft.com/office/powerpoint/2010/main" val="3146976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2"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3"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D9FE1A5-E740-492D-BA00-0546C8844BAC}"/>
              </a:ext>
            </a:extLst>
          </p:cNvPr>
          <p:cNvSpPr>
            <a:spLocks noGrp="1"/>
          </p:cNvSpPr>
          <p:nvPr>
            <p:ph type="dt" sz="half" idx="10"/>
          </p:nvPr>
        </p:nvSpPr>
        <p:spPr/>
        <p:txBody>
          <a:bodyPr/>
          <a:lstStyle>
            <a:lvl1pPr>
              <a:defRPr/>
            </a:lvl1pPr>
          </a:lstStyle>
          <a:p>
            <a:pPr>
              <a:defRPr/>
            </a:pPr>
            <a:fld id="{29B65730-6DB1-4032-B44F-4CA9982FE039}" type="datetimeFigureOut">
              <a:rPr lang="nl-BE"/>
              <a:pPr>
                <a:defRPr/>
              </a:pPr>
              <a:t>19/11/2019</a:t>
            </a:fld>
            <a:endParaRPr lang="nl-BE" dirty="0"/>
          </a:p>
        </p:txBody>
      </p:sp>
      <p:sp>
        <p:nvSpPr>
          <p:cNvPr id="5" name="Tijdelijke aanduiding voor voettekst 4">
            <a:extLst>
              <a:ext uri="{FF2B5EF4-FFF2-40B4-BE49-F238E27FC236}">
                <a16:creationId xmlns:a16="http://schemas.microsoft.com/office/drawing/2014/main" id="{46C958AF-6345-4F2B-BC5B-A3AE8861E811}"/>
              </a:ext>
            </a:extLst>
          </p:cNvPr>
          <p:cNvSpPr>
            <a:spLocks noGrp="1"/>
          </p:cNvSpPr>
          <p:nvPr>
            <p:ph type="ftr" sz="quarter" idx="11"/>
          </p:nvPr>
        </p:nvSpPr>
        <p:spPr/>
        <p:txBody>
          <a:bodyPr/>
          <a:lstStyle>
            <a:lvl1pPr>
              <a:defRPr/>
            </a:lvl1pPr>
          </a:lstStyle>
          <a:p>
            <a:pPr>
              <a:defRPr/>
            </a:pPr>
            <a:endParaRPr lang="nl-BE"/>
          </a:p>
        </p:txBody>
      </p:sp>
      <p:sp>
        <p:nvSpPr>
          <p:cNvPr id="6" name="Tijdelijke aanduiding voor dianummer 5">
            <a:extLst>
              <a:ext uri="{FF2B5EF4-FFF2-40B4-BE49-F238E27FC236}">
                <a16:creationId xmlns:a16="http://schemas.microsoft.com/office/drawing/2014/main" id="{EE0927C5-9DF2-47CA-BF21-8168BD7653C2}"/>
              </a:ext>
            </a:extLst>
          </p:cNvPr>
          <p:cNvSpPr>
            <a:spLocks noGrp="1"/>
          </p:cNvSpPr>
          <p:nvPr>
            <p:ph type="sldNum" sz="quarter" idx="12"/>
          </p:nvPr>
        </p:nvSpPr>
        <p:spPr/>
        <p:txBody>
          <a:bodyPr/>
          <a:lstStyle>
            <a:lvl1pPr>
              <a:defRPr/>
            </a:lvl1pPr>
          </a:lstStyle>
          <a:p>
            <a:fld id="{D1B9671B-8758-4423-B204-A0B943556889}" type="slidenum">
              <a:rPr lang="nl-BE" altLang="nl-BE"/>
              <a:pPr/>
              <a:t>‹nr.›</a:t>
            </a:fld>
            <a:endParaRPr lang="nl-BE" altLang="nl-BE"/>
          </a:p>
        </p:txBody>
      </p:sp>
    </p:spTree>
    <p:extLst>
      <p:ext uri="{BB962C8B-B14F-4D97-AF65-F5344CB8AC3E}">
        <p14:creationId xmlns:p14="http://schemas.microsoft.com/office/powerpoint/2010/main" val="10779733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3C1C46C-6708-498B-8656-DA97F61EA84E}"/>
              </a:ext>
            </a:extLst>
          </p:cNvPr>
          <p:cNvSpPr>
            <a:spLocks noGrp="1"/>
          </p:cNvSpPr>
          <p:nvPr>
            <p:ph type="dt" sz="half" idx="10"/>
          </p:nvPr>
        </p:nvSpPr>
        <p:spPr/>
        <p:txBody>
          <a:bodyPr/>
          <a:lstStyle>
            <a:lvl1pPr>
              <a:defRPr/>
            </a:lvl1pPr>
          </a:lstStyle>
          <a:p>
            <a:pPr>
              <a:defRPr/>
            </a:pPr>
            <a:fld id="{F49E19EB-7EA3-4B3C-8617-74F6A3B0AF21}" type="datetimeFigureOut">
              <a:rPr lang="en-US"/>
              <a:pPr>
                <a:defRPr/>
              </a:pPr>
              <a:t>11/19/2019</a:t>
            </a:fld>
            <a:endParaRPr lang="en-US"/>
          </a:p>
        </p:txBody>
      </p:sp>
      <p:sp>
        <p:nvSpPr>
          <p:cNvPr id="5" name="Footer Placeholder 4">
            <a:extLst>
              <a:ext uri="{FF2B5EF4-FFF2-40B4-BE49-F238E27FC236}">
                <a16:creationId xmlns:a16="http://schemas.microsoft.com/office/drawing/2014/main" id="{261DA845-E667-4D03-85E1-C273712579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E0E39-97DB-4AAE-B26A-BAA49A5A6E44}"/>
              </a:ext>
            </a:extLst>
          </p:cNvPr>
          <p:cNvSpPr>
            <a:spLocks noGrp="1"/>
          </p:cNvSpPr>
          <p:nvPr>
            <p:ph type="sldNum" sz="quarter" idx="12"/>
          </p:nvPr>
        </p:nvSpPr>
        <p:spPr/>
        <p:txBody>
          <a:bodyPr/>
          <a:lstStyle>
            <a:lvl1pPr>
              <a:defRPr/>
            </a:lvl1pPr>
          </a:lstStyle>
          <a:p>
            <a:fld id="{1F7FC148-0567-4E00-83EF-C339B97971EA}" type="slidenum">
              <a:rPr lang="en-US" altLang="nl-BE"/>
              <a:pPr/>
              <a:t>‹nr.›</a:t>
            </a:fld>
            <a:endParaRPr lang="en-US" altLang="nl-BE"/>
          </a:p>
        </p:txBody>
      </p:sp>
    </p:spTree>
    <p:extLst>
      <p:ext uri="{BB962C8B-B14F-4D97-AF65-F5344CB8AC3E}">
        <p14:creationId xmlns:p14="http://schemas.microsoft.com/office/powerpoint/2010/main" val="2039856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8D242-6695-43B7-B71B-79CA0F850D5E}"/>
              </a:ext>
            </a:extLst>
          </p:cNvPr>
          <p:cNvSpPr>
            <a:spLocks noGrp="1"/>
          </p:cNvSpPr>
          <p:nvPr>
            <p:ph type="dt" sz="half" idx="10"/>
          </p:nvPr>
        </p:nvSpPr>
        <p:spPr/>
        <p:txBody>
          <a:bodyPr/>
          <a:lstStyle>
            <a:lvl1pPr>
              <a:defRPr/>
            </a:lvl1pPr>
          </a:lstStyle>
          <a:p>
            <a:pPr>
              <a:defRPr/>
            </a:pPr>
            <a:fld id="{3243116E-9332-45E2-B45F-DABCC8BB750C}" type="datetimeFigureOut">
              <a:rPr lang="en-US"/>
              <a:pPr>
                <a:defRPr/>
              </a:pPr>
              <a:t>11/19/2019</a:t>
            </a:fld>
            <a:endParaRPr lang="en-US"/>
          </a:p>
        </p:txBody>
      </p:sp>
      <p:sp>
        <p:nvSpPr>
          <p:cNvPr id="5" name="Footer Placeholder 4">
            <a:extLst>
              <a:ext uri="{FF2B5EF4-FFF2-40B4-BE49-F238E27FC236}">
                <a16:creationId xmlns:a16="http://schemas.microsoft.com/office/drawing/2014/main" id="{F7783583-1CFC-4B14-B2F6-AC5FB94CE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890137-5180-4321-A746-8BA5F96F3D75}"/>
              </a:ext>
            </a:extLst>
          </p:cNvPr>
          <p:cNvSpPr>
            <a:spLocks noGrp="1"/>
          </p:cNvSpPr>
          <p:nvPr>
            <p:ph type="sldNum" sz="quarter" idx="12"/>
          </p:nvPr>
        </p:nvSpPr>
        <p:spPr/>
        <p:txBody>
          <a:bodyPr/>
          <a:lstStyle>
            <a:lvl1pPr>
              <a:defRPr/>
            </a:lvl1pPr>
          </a:lstStyle>
          <a:p>
            <a:fld id="{A19DF563-84E3-484E-8601-6FBC72ACABD4}" type="slidenum">
              <a:rPr lang="en-US" altLang="nl-BE"/>
              <a:pPr/>
              <a:t>‹nr.›</a:t>
            </a:fld>
            <a:endParaRPr lang="en-US" altLang="nl-BE"/>
          </a:p>
        </p:txBody>
      </p:sp>
    </p:spTree>
    <p:extLst>
      <p:ext uri="{BB962C8B-B14F-4D97-AF65-F5344CB8AC3E}">
        <p14:creationId xmlns:p14="http://schemas.microsoft.com/office/powerpoint/2010/main" val="248501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4B5A6B-FA99-4D09-B9BB-80E8F4999C8F}"/>
              </a:ext>
            </a:extLst>
          </p:cNvPr>
          <p:cNvSpPr>
            <a:spLocks noGrp="1"/>
          </p:cNvSpPr>
          <p:nvPr>
            <p:ph type="dt" sz="half" idx="10"/>
          </p:nvPr>
        </p:nvSpPr>
        <p:spPr/>
        <p:txBody>
          <a:bodyPr/>
          <a:lstStyle>
            <a:lvl1pPr>
              <a:defRPr/>
            </a:lvl1pPr>
          </a:lstStyle>
          <a:p>
            <a:pPr>
              <a:defRPr/>
            </a:pPr>
            <a:fld id="{B5E7A273-4737-44B2-B8F9-DDDD3D1DB977}" type="datetimeFigureOut">
              <a:rPr lang="en-US"/>
              <a:pPr>
                <a:defRPr/>
              </a:pPr>
              <a:t>11/19/2019</a:t>
            </a:fld>
            <a:endParaRPr lang="en-US"/>
          </a:p>
        </p:txBody>
      </p:sp>
      <p:sp>
        <p:nvSpPr>
          <p:cNvPr id="5" name="Footer Placeholder 4">
            <a:extLst>
              <a:ext uri="{FF2B5EF4-FFF2-40B4-BE49-F238E27FC236}">
                <a16:creationId xmlns:a16="http://schemas.microsoft.com/office/drawing/2014/main" id="{3CF7474E-9BAE-46D4-B82D-FA76545F11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CF37A1-FB5C-41FB-AEB4-1EB43875D4CA}"/>
              </a:ext>
            </a:extLst>
          </p:cNvPr>
          <p:cNvSpPr>
            <a:spLocks noGrp="1"/>
          </p:cNvSpPr>
          <p:nvPr>
            <p:ph type="sldNum" sz="quarter" idx="12"/>
          </p:nvPr>
        </p:nvSpPr>
        <p:spPr/>
        <p:txBody>
          <a:bodyPr/>
          <a:lstStyle>
            <a:lvl1pPr>
              <a:defRPr/>
            </a:lvl1pPr>
          </a:lstStyle>
          <a:p>
            <a:fld id="{94135B77-95A5-417B-B2CD-0A96D6A2E119}" type="slidenum">
              <a:rPr lang="en-US" altLang="nl-BE"/>
              <a:pPr/>
              <a:t>‹nr.›</a:t>
            </a:fld>
            <a:endParaRPr lang="en-US" altLang="nl-BE"/>
          </a:p>
        </p:txBody>
      </p:sp>
    </p:spTree>
    <p:extLst>
      <p:ext uri="{BB962C8B-B14F-4D97-AF65-F5344CB8AC3E}">
        <p14:creationId xmlns:p14="http://schemas.microsoft.com/office/powerpoint/2010/main" val="2187712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07898FF-1B1F-499E-A0DE-51DE0C36B215}"/>
              </a:ext>
            </a:extLst>
          </p:cNvPr>
          <p:cNvSpPr>
            <a:spLocks noGrp="1"/>
          </p:cNvSpPr>
          <p:nvPr>
            <p:ph type="dt" sz="half" idx="10"/>
          </p:nvPr>
        </p:nvSpPr>
        <p:spPr/>
        <p:txBody>
          <a:bodyPr/>
          <a:lstStyle>
            <a:lvl1pPr>
              <a:defRPr/>
            </a:lvl1pPr>
          </a:lstStyle>
          <a:p>
            <a:pPr>
              <a:defRPr/>
            </a:pPr>
            <a:fld id="{A0D0B3F8-1167-4958-A35F-E42086AF8C01}" type="datetimeFigureOut">
              <a:rPr lang="en-US"/>
              <a:pPr>
                <a:defRPr/>
              </a:pPr>
              <a:t>11/19/2019</a:t>
            </a:fld>
            <a:endParaRPr lang="en-US"/>
          </a:p>
        </p:txBody>
      </p:sp>
      <p:sp>
        <p:nvSpPr>
          <p:cNvPr id="6" name="Footer Placeholder 4">
            <a:extLst>
              <a:ext uri="{FF2B5EF4-FFF2-40B4-BE49-F238E27FC236}">
                <a16:creationId xmlns:a16="http://schemas.microsoft.com/office/drawing/2014/main" id="{3407456F-36C9-4B41-B3C9-5280A162E8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B5B3CB-432B-4DA4-9173-66CC6DE6249B}"/>
              </a:ext>
            </a:extLst>
          </p:cNvPr>
          <p:cNvSpPr>
            <a:spLocks noGrp="1"/>
          </p:cNvSpPr>
          <p:nvPr>
            <p:ph type="sldNum" sz="quarter" idx="12"/>
          </p:nvPr>
        </p:nvSpPr>
        <p:spPr/>
        <p:txBody>
          <a:bodyPr/>
          <a:lstStyle>
            <a:lvl1pPr>
              <a:defRPr/>
            </a:lvl1pPr>
          </a:lstStyle>
          <a:p>
            <a:fld id="{E4BA5466-9880-4E86-B3F1-EF7D64F63227}" type="slidenum">
              <a:rPr lang="en-US" altLang="nl-BE"/>
              <a:pPr/>
              <a:t>‹nr.›</a:t>
            </a:fld>
            <a:endParaRPr lang="en-US" altLang="nl-BE"/>
          </a:p>
        </p:txBody>
      </p:sp>
    </p:spTree>
    <p:extLst>
      <p:ext uri="{BB962C8B-B14F-4D97-AF65-F5344CB8AC3E}">
        <p14:creationId xmlns:p14="http://schemas.microsoft.com/office/powerpoint/2010/main" val="30836282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AA801D3-F82E-4FEF-8D05-89804CDD35AA}"/>
              </a:ext>
            </a:extLst>
          </p:cNvPr>
          <p:cNvSpPr>
            <a:spLocks noGrp="1"/>
          </p:cNvSpPr>
          <p:nvPr>
            <p:ph type="dt" sz="half" idx="10"/>
          </p:nvPr>
        </p:nvSpPr>
        <p:spPr/>
        <p:txBody>
          <a:bodyPr/>
          <a:lstStyle>
            <a:lvl1pPr>
              <a:defRPr/>
            </a:lvl1pPr>
          </a:lstStyle>
          <a:p>
            <a:pPr>
              <a:defRPr/>
            </a:pPr>
            <a:fld id="{7DA28F2F-8786-4155-A7FD-805D1E66ADCE}" type="datetimeFigureOut">
              <a:rPr lang="en-US"/>
              <a:pPr>
                <a:defRPr/>
              </a:pPr>
              <a:t>11/19/2019</a:t>
            </a:fld>
            <a:endParaRPr lang="en-US"/>
          </a:p>
        </p:txBody>
      </p:sp>
      <p:sp>
        <p:nvSpPr>
          <p:cNvPr id="8" name="Footer Placeholder 4">
            <a:extLst>
              <a:ext uri="{FF2B5EF4-FFF2-40B4-BE49-F238E27FC236}">
                <a16:creationId xmlns:a16="http://schemas.microsoft.com/office/drawing/2014/main" id="{D6D1BE6C-9706-4F0B-80EF-96C095E83DE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BFEF69A-3EEC-4CB1-8C96-86E78EE6895D}"/>
              </a:ext>
            </a:extLst>
          </p:cNvPr>
          <p:cNvSpPr>
            <a:spLocks noGrp="1"/>
          </p:cNvSpPr>
          <p:nvPr>
            <p:ph type="sldNum" sz="quarter" idx="12"/>
          </p:nvPr>
        </p:nvSpPr>
        <p:spPr/>
        <p:txBody>
          <a:bodyPr/>
          <a:lstStyle>
            <a:lvl1pPr>
              <a:defRPr/>
            </a:lvl1pPr>
          </a:lstStyle>
          <a:p>
            <a:fld id="{D0F60EE5-A307-475F-8B5D-184E782F8586}" type="slidenum">
              <a:rPr lang="en-US" altLang="nl-BE"/>
              <a:pPr/>
              <a:t>‹nr.›</a:t>
            </a:fld>
            <a:endParaRPr lang="en-US" altLang="nl-BE"/>
          </a:p>
        </p:txBody>
      </p:sp>
    </p:spTree>
    <p:extLst>
      <p:ext uri="{BB962C8B-B14F-4D97-AF65-F5344CB8AC3E}">
        <p14:creationId xmlns:p14="http://schemas.microsoft.com/office/powerpoint/2010/main" val="342144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3A740E-9390-448A-A501-36A5501767F3}"/>
              </a:ext>
            </a:extLst>
          </p:cNvPr>
          <p:cNvSpPr>
            <a:spLocks noGrp="1"/>
          </p:cNvSpPr>
          <p:nvPr>
            <p:ph type="dt" sz="half" idx="10"/>
          </p:nvPr>
        </p:nvSpPr>
        <p:spPr/>
        <p:txBody>
          <a:bodyPr/>
          <a:lstStyle>
            <a:lvl1pPr>
              <a:defRPr/>
            </a:lvl1pPr>
          </a:lstStyle>
          <a:p>
            <a:pPr>
              <a:defRPr/>
            </a:pPr>
            <a:fld id="{1899F08D-909D-4AE2-9523-F0DD55A91E80}" type="datetimeFigureOut">
              <a:rPr lang="en-US"/>
              <a:pPr>
                <a:defRPr/>
              </a:pPr>
              <a:t>11/19/2019</a:t>
            </a:fld>
            <a:endParaRPr lang="en-US"/>
          </a:p>
        </p:txBody>
      </p:sp>
      <p:sp>
        <p:nvSpPr>
          <p:cNvPr id="4" name="Footer Placeholder 4">
            <a:extLst>
              <a:ext uri="{FF2B5EF4-FFF2-40B4-BE49-F238E27FC236}">
                <a16:creationId xmlns:a16="http://schemas.microsoft.com/office/drawing/2014/main" id="{B5764EB1-EF33-48DB-B376-4803B56471B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8AC073-C18D-4527-9334-DC3F12CC8954}"/>
              </a:ext>
            </a:extLst>
          </p:cNvPr>
          <p:cNvSpPr>
            <a:spLocks noGrp="1"/>
          </p:cNvSpPr>
          <p:nvPr>
            <p:ph type="sldNum" sz="quarter" idx="12"/>
          </p:nvPr>
        </p:nvSpPr>
        <p:spPr/>
        <p:txBody>
          <a:bodyPr/>
          <a:lstStyle>
            <a:lvl1pPr>
              <a:defRPr/>
            </a:lvl1pPr>
          </a:lstStyle>
          <a:p>
            <a:fld id="{A2D500CF-5036-4B6E-B678-7CCDF442020B}" type="slidenum">
              <a:rPr lang="en-US" altLang="nl-BE"/>
              <a:pPr/>
              <a:t>‹nr.›</a:t>
            </a:fld>
            <a:endParaRPr lang="en-US" altLang="nl-BE"/>
          </a:p>
        </p:txBody>
      </p:sp>
    </p:spTree>
    <p:extLst>
      <p:ext uri="{BB962C8B-B14F-4D97-AF65-F5344CB8AC3E}">
        <p14:creationId xmlns:p14="http://schemas.microsoft.com/office/powerpoint/2010/main" val="1976191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B8CFD1-0793-4450-B497-E551633E8BCE}"/>
              </a:ext>
            </a:extLst>
          </p:cNvPr>
          <p:cNvSpPr>
            <a:spLocks noGrp="1"/>
          </p:cNvSpPr>
          <p:nvPr>
            <p:ph type="dt" sz="half" idx="10"/>
          </p:nvPr>
        </p:nvSpPr>
        <p:spPr/>
        <p:txBody>
          <a:bodyPr/>
          <a:lstStyle>
            <a:lvl1pPr>
              <a:defRPr/>
            </a:lvl1pPr>
          </a:lstStyle>
          <a:p>
            <a:pPr>
              <a:defRPr/>
            </a:pPr>
            <a:fld id="{D9B807F4-CBAE-4C39-B057-6763B6003C9A}" type="datetimeFigureOut">
              <a:rPr lang="en-US"/>
              <a:pPr>
                <a:defRPr/>
              </a:pPr>
              <a:t>11/19/2019</a:t>
            </a:fld>
            <a:endParaRPr lang="en-US"/>
          </a:p>
        </p:txBody>
      </p:sp>
      <p:sp>
        <p:nvSpPr>
          <p:cNvPr id="3" name="Footer Placeholder 4">
            <a:extLst>
              <a:ext uri="{FF2B5EF4-FFF2-40B4-BE49-F238E27FC236}">
                <a16:creationId xmlns:a16="http://schemas.microsoft.com/office/drawing/2014/main" id="{13A881E0-D05F-44A7-85C4-9BF8F222F5F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5621D29-0249-42E7-B018-C77FA715193A}"/>
              </a:ext>
            </a:extLst>
          </p:cNvPr>
          <p:cNvSpPr>
            <a:spLocks noGrp="1"/>
          </p:cNvSpPr>
          <p:nvPr>
            <p:ph type="sldNum" sz="quarter" idx="12"/>
          </p:nvPr>
        </p:nvSpPr>
        <p:spPr/>
        <p:txBody>
          <a:bodyPr/>
          <a:lstStyle>
            <a:lvl1pPr>
              <a:defRPr/>
            </a:lvl1pPr>
          </a:lstStyle>
          <a:p>
            <a:fld id="{96D4E722-8C09-447D-A339-3104B54B6D8E}" type="slidenum">
              <a:rPr lang="en-US" altLang="nl-BE"/>
              <a:pPr/>
              <a:t>‹nr.›</a:t>
            </a:fld>
            <a:endParaRPr lang="en-US" altLang="nl-BE"/>
          </a:p>
        </p:txBody>
      </p:sp>
    </p:spTree>
    <p:extLst>
      <p:ext uri="{BB962C8B-B14F-4D97-AF65-F5344CB8AC3E}">
        <p14:creationId xmlns:p14="http://schemas.microsoft.com/office/powerpoint/2010/main" val="30655959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11C95CD-CE01-43B8-BA5F-9B223D8C3283}"/>
              </a:ext>
            </a:extLst>
          </p:cNvPr>
          <p:cNvSpPr>
            <a:spLocks noGrp="1"/>
          </p:cNvSpPr>
          <p:nvPr>
            <p:ph type="dt" sz="half" idx="10"/>
          </p:nvPr>
        </p:nvSpPr>
        <p:spPr/>
        <p:txBody>
          <a:bodyPr/>
          <a:lstStyle>
            <a:lvl1pPr>
              <a:defRPr/>
            </a:lvl1pPr>
          </a:lstStyle>
          <a:p>
            <a:pPr>
              <a:defRPr/>
            </a:pPr>
            <a:fld id="{B4BBB8C7-5093-4BCB-A75F-1DC1016BF842}" type="datetimeFigureOut">
              <a:rPr lang="en-US"/>
              <a:pPr>
                <a:defRPr/>
              </a:pPr>
              <a:t>11/19/2019</a:t>
            </a:fld>
            <a:endParaRPr lang="en-US"/>
          </a:p>
        </p:txBody>
      </p:sp>
      <p:sp>
        <p:nvSpPr>
          <p:cNvPr id="6" name="Footer Placeholder 4">
            <a:extLst>
              <a:ext uri="{FF2B5EF4-FFF2-40B4-BE49-F238E27FC236}">
                <a16:creationId xmlns:a16="http://schemas.microsoft.com/office/drawing/2014/main" id="{6F4286EF-955D-40E3-A159-43CFC06ECF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4EF341-4C70-4207-BEDD-ED8DE1B47D4E}"/>
              </a:ext>
            </a:extLst>
          </p:cNvPr>
          <p:cNvSpPr>
            <a:spLocks noGrp="1"/>
          </p:cNvSpPr>
          <p:nvPr>
            <p:ph type="sldNum" sz="quarter" idx="12"/>
          </p:nvPr>
        </p:nvSpPr>
        <p:spPr/>
        <p:txBody>
          <a:bodyPr/>
          <a:lstStyle>
            <a:lvl1pPr>
              <a:defRPr/>
            </a:lvl1pPr>
          </a:lstStyle>
          <a:p>
            <a:fld id="{2A847790-099E-41DF-B4E6-C8F39BED9D95}" type="slidenum">
              <a:rPr lang="en-US" altLang="nl-BE"/>
              <a:pPr/>
              <a:t>‹nr.›</a:t>
            </a:fld>
            <a:endParaRPr lang="en-US" altLang="nl-BE"/>
          </a:p>
        </p:txBody>
      </p:sp>
    </p:spTree>
    <p:extLst>
      <p:ext uri="{BB962C8B-B14F-4D97-AF65-F5344CB8AC3E}">
        <p14:creationId xmlns:p14="http://schemas.microsoft.com/office/powerpoint/2010/main" val="207278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B679F803-F83A-4464-A9A7-4594A30ECB28}" type="datetimeFigureOut">
              <a:rPr lang="nl-NL" smtClean="0"/>
              <a:t>19-11-2019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9992E63-44C4-47FF-92AE-24E247690FEB}" type="slidenum">
              <a:rPr lang="nl-NL" smtClean="0"/>
              <a:t>‹nr.›</a:t>
            </a:fld>
            <a:endParaRPr lang="nl-NL"/>
          </a:p>
        </p:txBody>
      </p:sp>
    </p:spTree>
    <p:extLst>
      <p:ext uri="{BB962C8B-B14F-4D97-AF65-F5344CB8AC3E}">
        <p14:creationId xmlns:p14="http://schemas.microsoft.com/office/powerpoint/2010/main" val="1430295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F3CF30A-FC21-4DE6-B430-10943FA88959}"/>
              </a:ext>
            </a:extLst>
          </p:cNvPr>
          <p:cNvSpPr>
            <a:spLocks noGrp="1"/>
          </p:cNvSpPr>
          <p:nvPr>
            <p:ph type="dt" sz="half" idx="10"/>
          </p:nvPr>
        </p:nvSpPr>
        <p:spPr/>
        <p:txBody>
          <a:bodyPr/>
          <a:lstStyle>
            <a:lvl1pPr>
              <a:defRPr/>
            </a:lvl1pPr>
          </a:lstStyle>
          <a:p>
            <a:pPr>
              <a:defRPr/>
            </a:pPr>
            <a:fld id="{F9B0576F-F1F4-448A-B16F-1A4B0404BD1D}" type="datetimeFigureOut">
              <a:rPr lang="en-US"/>
              <a:pPr>
                <a:defRPr/>
              </a:pPr>
              <a:t>11/19/2019</a:t>
            </a:fld>
            <a:endParaRPr lang="en-US"/>
          </a:p>
        </p:txBody>
      </p:sp>
      <p:sp>
        <p:nvSpPr>
          <p:cNvPr id="6" name="Footer Placeholder 4">
            <a:extLst>
              <a:ext uri="{FF2B5EF4-FFF2-40B4-BE49-F238E27FC236}">
                <a16:creationId xmlns:a16="http://schemas.microsoft.com/office/drawing/2014/main" id="{A4866F0B-25FF-4ADB-B554-EDA6478F8A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982013-7E9C-4C02-87A3-9E280E8ADD1A}"/>
              </a:ext>
            </a:extLst>
          </p:cNvPr>
          <p:cNvSpPr>
            <a:spLocks noGrp="1"/>
          </p:cNvSpPr>
          <p:nvPr>
            <p:ph type="sldNum" sz="quarter" idx="12"/>
          </p:nvPr>
        </p:nvSpPr>
        <p:spPr/>
        <p:txBody>
          <a:bodyPr/>
          <a:lstStyle>
            <a:lvl1pPr>
              <a:defRPr/>
            </a:lvl1pPr>
          </a:lstStyle>
          <a:p>
            <a:fld id="{0F706641-65D6-4F47-B14B-2B4A4247C49D}" type="slidenum">
              <a:rPr lang="en-US" altLang="nl-BE"/>
              <a:pPr/>
              <a:t>‹nr.›</a:t>
            </a:fld>
            <a:endParaRPr lang="en-US" altLang="nl-BE"/>
          </a:p>
        </p:txBody>
      </p:sp>
    </p:spTree>
    <p:extLst>
      <p:ext uri="{BB962C8B-B14F-4D97-AF65-F5344CB8AC3E}">
        <p14:creationId xmlns:p14="http://schemas.microsoft.com/office/powerpoint/2010/main" val="12411031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8C253-8E6F-4753-99C9-3F62421BD373}"/>
              </a:ext>
            </a:extLst>
          </p:cNvPr>
          <p:cNvSpPr>
            <a:spLocks noGrp="1"/>
          </p:cNvSpPr>
          <p:nvPr>
            <p:ph type="dt" sz="half" idx="10"/>
          </p:nvPr>
        </p:nvSpPr>
        <p:spPr/>
        <p:txBody>
          <a:bodyPr/>
          <a:lstStyle>
            <a:lvl1pPr>
              <a:defRPr/>
            </a:lvl1pPr>
          </a:lstStyle>
          <a:p>
            <a:pPr>
              <a:defRPr/>
            </a:pPr>
            <a:fld id="{6085DB13-8301-4605-807E-216750B96051}" type="datetimeFigureOut">
              <a:rPr lang="en-US"/>
              <a:pPr>
                <a:defRPr/>
              </a:pPr>
              <a:t>11/19/2019</a:t>
            </a:fld>
            <a:endParaRPr lang="en-US"/>
          </a:p>
        </p:txBody>
      </p:sp>
      <p:sp>
        <p:nvSpPr>
          <p:cNvPr id="5" name="Footer Placeholder 4">
            <a:extLst>
              <a:ext uri="{FF2B5EF4-FFF2-40B4-BE49-F238E27FC236}">
                <a16:creationId xmlns:a16="http://schemas.microsoft.com/office/drawing/2014/main" id="{E95C6F05-D88C-4559-B4D6-77554E11CB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3888D8-8F82-42DC-A1A1-9C8E4609427C}"/>
              </a:ext>
            </a:extLst>
          </p:cNvPr>
          <p:cNvSpPr>
            <a:spLocks noGrp="1"/>
          </p:cNvSpPr>
          <p:nvPr>
            <p:ph type="sldNum" sz="quarter" idx="12"/>
          </p:nvPr>
        </p:nvSpPr>
        <p:spPr/>
        <p:txBody>
          <a:bodyPr/>
          <a:lstStyle>
            <a:lvl1pPr>
              <a:defRPr/>
            </a:lvl1pPr>
          </a:lstStyle>
          <a:p>
            <a:fld id="{73432479-5736-4899-9103-32EE9F208E15}" type="slidenum">
              <a:rPr lang="en-US" altLang="nl-BE"/>
              <a:pPr/>
              <a:t>‹nr.›</a:t>
            </a:fld>
            <a:endParaRPr lang="en-US" altLang="nl-BE"/>
          </a:p>
        </p:txBody>
      </p:sp>
    </p:spTree>
    <p:extLst>
      <p:ext uri="{BB962C8B-B14F-4D97-AF65-F5344CB8AC3E}">
        <p14:creationId xmlns:p14="http://schemas.microsoft.com/office/powerpoint/2010/main" val="1815179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EE703-6958-4014-9AD7-526DE06822EC}"/>
              </a:ext>
            </a:extLst>
          </p:cNvPr>
          <p:cNvSpPr>
            <a:spLocks noGrp="1"/>
          </p:cNvSpPr>
          <p:nvPr>
            <p:ph type="dt" sz="half" idx="10"/>
          </p:nvPr>
        </p:nvSpPr>
        <p:spPr/>
        <p:txBody>
          <a:bodyPr/>
          <a:lstStyle>
            <a:lvl1pPr>
              <a:defRPr/>
            </a:lvl1pPr>
          </a:lstStyle>
          <a:p>
            <a:pPr>
              <a:defRPr/>
            </a:pPr>
            <a:fld id="{B7C517AA-10C2-48D2-85C4-B30B4AF19FC3}" type="datetimeFigureOut">
              <a:rPr lang="en-US"/>
              <a:pPr>
                <a:defRPr/>
              </a:pPr>
              <a:t>11/19/2019</a:t>
            </a:fld>
            <a:endParaRPr lang="en-US"/>
          </a:p>
        </p:txBody>
      </p:sp>
      <p:sp>
        <p:nvSpPr>
          <p:cNvPr id="5" name="Footer Placeholder 4">
            <a:extLst>
              <a:ext uri="{FF2B5EF4-FFF2-40B4-BE49-F238E27FC236}">
                <a16:creationId xmlns:a16="http://schemas.microsoft.com/office/drawing/2014/main" id="{4BA0599A-5D5A-42CE-91BB-6B08E417E4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0662FE-C5D7-4041-984A-43BE28884E93}"/>
              </a:ext>
            </a:extLst>
          </p:cNvPr>
          <p:cNvSpPr>
            <a:spLocks noGrp="1"/>
          </p:cNvSpPr>
          <p:nvPr>
            <p:ph type="sldNum" sz="quarter" idx="12"/>
          </p:nvPr>
        </p:nvSpPr>
        <p:spPr/>
        <p:txBody>
          <a:bodyPr/>
          <a:lstStyle>
            <a:lvl1pPr>
              <a:defRPr/>
            </a:lvl1pPr>
          </a:lstStyle>
          <a:p>
            <a:fld id="{D39CFC1B-D3C6-4C86-B4E0-8413D7D4E2C0}" type="slidenum">
              <a:rPr lang="en-US" altLang="nl-BE"/>
              <a:pPr/>
              <a:t>‹nr.›</a:t>
            </a:fld>
            <a:endParaRPr lang="en-US" altLang="nl-BE"/>
          </a:p>
        </p:txBody>
      </p:sp>
    </p:spTree>
    <p:extLst>
      <p:ext uri="{BB962C8B-B14F-4D97-AF65-F5344CB8AC3E}">
        <p14:creationId xmlns:p14="http://schemas.microsoft.com/office/powerpoint/2010/main" val="38569975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3DB9A6-FE81-4A5F-8553-A508375F69F9}"/>
              </a:ext>
            </a:extLst>
          </p:cNvPr>
          <p:cNvSpPr>
            <a:spLocks noGrp="1"/>
          </p:cNvSpPr>
          <p:nvPr>
            <p:ph type="dt" sz="half" idx="10"/>
          </p:nvPr>
        </p:nvSpPr>
        <p:spPr/>
        <p:txBody>
          <a:bodyPr/>
          <a:lstStyle>
            <a:lvl1pPr>
              <a:defRPr/>
            </a:lvl1pPr>
          </a:lstStyle>
          <a:p>
            <a:pPr>
              <a:defRPr/>
            </a:pPr>
            <a:fld id="{E9B48E4E-D95F-4639-8FA0-A0307395D9C5}" type="datetimeFigureOut">
              <a:rPr lang="en-US"/>
              <a:pPr>
                <a:defRPr/>
              </a:pPr>
              <a:t>11/19/2019</a:t>
            </a:fld>
            <a:endParaRPr lang="en-US"/>
          </a:p>
        </p:txBody>
      </p:sp>
      <p:sp>
        <p:nvSpPr>
          <p:cNvPr id="5" name="Footer Placeholder 4">
            <a:extLst>
              <a:ext uri="{FF2B5EF4-FFF2-40B4-BE49-F238E27FC236}">
                <a16:creationId xmlns:a16="http://schemas.microsoft.com/office/drawing/2014/main" id="{1DDB3B47-7530-48E2-9961-56784B2A18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218B61-3599-4910-B814-51A33E37764A}"/>
              </a:ext>
            </a:extLst>
          </p:cNvPr>
          <p:cNvSpPr>
            <a:spLocks noGrp="1"/>
          </p:cNvSpPr>
          <p:nvPr>
            <p:ph type="sldNum" sz="quarter" idx="12"/>
          </p:nvPr>
        </p:nvSpPr>
        <p:spPr/>
        <p:txBody>
          <a:bodyPr/>
          <a:lstStyle>
            <a:lvl1pPr>
              <a:defRPr/>
            </a:lvl1pPr>
          </a:lstStyle>
          <a:p>
            <a:fld id="{CDA4E455-8627-4E67-94A2-82FC78D2E9FE}" type="slidenum">
              <a:rPr lang="en-US" altLang="nl-BE"/>
              <a:pPr/>
              <a:t>‹nr.›</a:t>
            </a:fld>
            <a:endParaRPr lang="en-US" altLang="nl-BE"/>
          </a:p>
        </p:txBody>
      </p:sp>
    </p:spTree>
    <p:extLst>
      <p:ext uri="{BB962C8B-B14F-4D97-AF65-F5344CB8AC3E}">
        <p14:creationId xmlns:p14="http://schemas.microsoft.com/office/powerpoint/2010/main" val="9785009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61936-19BF-445B-897A-923C10D22330}"/>
              </a:ext>
            </a:extLst>
          </p:cNvPr>
          <p:cNvSpPr>
            <a:spLocks noGrp="1"/>
          </p:cNvSpPr>
          <p:nvPr>
            <p:ph type="dt" sz="half" idx="10"/>
          </p:nvPr>
        </p:nvSpPr>
        <p:spPr/>
        <p:txBody>
          <a:bodyPr/>
          <a:lstStyle>
            <a:lvl1pPr>
              <a:defRPr/>
            </a:lvl1pPr>
          </a:lstStyle>
          <a:p>
            <a:pPr>
              <a:defRPr/>
            </a:pPr>
            <a:fld id="{4092AD66-ECF2-4BC1-AFE7-1AE6C66EDB52}" type="datetimeFigureOut">
              <a:rPr lang="en-US"/>
              <a:pPr>
                <a:defRPr/>
              </a:pPr>
              <a:t>11/19/2019</a:t>
            </a:fld>
            <a:endParaRPr lang="en-US"/>
          </a:p>
        </p:txBody>
      </p:sp>
      <p:sp>
        <p:nvSpPr>
          <p:cNvPr id="5" name="Footer Placeholder 4">
            <a:extLst>
              <a:ext uri="{FF2B5EF4-FFF2-40B4-BE49-F238E27FC236}">
                <a16:creationId xmlns:a16="http://schemas.microsoft.com/office/drawing/2014/main" id="{06D19822-D0A0-43CA-B2EC-18B7E640F2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8165E8-CBD2-4D2C-8E4F-082374BB025F}"/>
              </a:ext>
            </a:extLst>
          </p:cNvPr>
          <p:cNvSpPr>
            <a:spLocks noGrp="1"/>
          </p:cNvSpPr>
          <p:nvPr>
            <p:ph type="sldNum" sz="quarter" idx="12"/>
          </p:nvPr>
        </p:nvSpPr>
        <p:spPr/>
        <p:txBody>
          <a:bodyPr/>
          <a:lstStyle>
            <a:lvl1pPr>
              <a:defRPr/>
            </a:lvl1pPr>
          </a:lstStyle>
          <a:p>
            <a:fld id="{1F822F43-4792-4656-B7AB-3BCD8B859F4E}" type="slidenum">
              <a:rPr lang="en-US" altLang="nl-BE"/>
              <a:pPr/>
              <a:t>‹nr.›</a:t>
            </a:fld>
            <a:endParaRPr lang="en-US" altLang="nl-BE"/>
          </a:p>
        </p:txBody>
      </p:sp>
    </p:spTree>
    <p:extLst>
      <p:ext uri="{BB962C8B-B14F-4D97-AF65-F5344CB8AC3E}">
        <p14:creationId xmlns:p14="http://schemas.microsoft.com/office/powerpoint/2010/main" val="28608834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917989-A7A8-4685-AA37-ED707136FB10}"/>
              </a:ext>
            </a:extLst>
          </p:cNvPr>
          <p:cNvSpPr>
            <a:spLocks noGrp="1"/>
          </p:cNvSpPr>
          <p:nvPr>
            <p:ph type="dt" sz="half" idx="10"/>
          </p:nvPr>
        </p:nvSpPr>
        <p:spPr/>
        <p:txBody>
          <a:bodyPr/>
          <a:lstStyle>
            <a:lvl1pPr>
              <a:defRPr/>
            </a:lvl1pPr>
          </a:lstStyle>
          <a:p>
            <a:pPr>
              <a:defRPr/>
            </a:pPr>
            <a:fld id="{9661B27E-48B6-429F-8CE1-3731888E14F8}" type="datetimeFigureOut">
              <a:rPr lang="en-US"/>
              <a:pPr>
                <a:defRPr/>
              </a:pPr>
              <a:t>11/19/2019</a:t>
            </a:fld>
            <a:endParaRPr lang="en-US"/>
          </a:p>
        </p:txBody>
      </p:sp>
      <p:sp>
        <p:nvSpPr>
          <p:cNvPr id="5" name="Footer Placeholder 4">
            <a:extLst>
              <a:ext uri="{FF2B5EF4-FFF2-40B4-BE49-F238E27FC236}">
                <a16:creationId xmlns:a16="http://schemas.microsoft.com/office/drawing/2014/main" id="{84F4EA52-C054-45E6-847A-2C8EA7069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FF992F-24D9-43F2-A587-22B3880F98C6}"/>
              </a:ext>
            </a:extLst>
          </p:cNvPr>
          <p:cNvSpPr>
            <a:spLocks noGrp="1"/>
          </p:cNvSpPr>
          <p:nvPr>
            <p:ph type="sldNum" sz="quarter" idx="12"/>
          </p:nvPr>
        </p:nvSpPr>
        <p:spPr/>
        <p:txBody>
          <a:bodyPr/>
          <a:lstStyle>
            <a:lvl1pPr>
              <a:defRPr/>
            </a:lvl1pPr>
          </a:lstStyle>
          <a:p>
            <a:fld id="{AEBA0A09-EBCF-4387-A77A-5AC57EFDF0EA}" type="slidenum">
              <a:rPr lang="en-US" altLang="nl-BE"/>
              <a:pPr/>
              <a:t>‹nr.›</a:t>
            </a:fld>
            <a:endParaRPr lang="en-US" altLang="nl-BE"/>
          </a:p>
        </p:txBody>
      </p:sp>
    </p:spTree>
    <p:extLst>
      <p:ext uri="{BB962C8B-B14F-4D97-AF65-F5344CB8AC3E}">
        <p14:creationId xmlns:p14="http://schemas.microsoft.com/office/powerpoint/2010/main" val="71810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B079C2F-550E-4725-A8E3-C3C250C9F853}"/>
              </a:ext>
            </a:extLst>
          </p:cNvPr>
          <p:cNvSpPr>
            <a:spLocks noGrp="1"/>
          </p:cNvSpPr>
          <p:nvPr>
            <p:ph type="dt" sz="half" idx="10"/>
          </p:nvPr>
        </p:nvSpPr>
        <p:spPr/>
        <p:txBody>
          <a:bodyPr/>
          <a:lstStyle>
            <a:lvl1pPr>
              <a:defRPr/>
            </a:lvl1pPr>
          </a:lstStyle>
          <a:p>
            <a:pPr>
              <a:defRPr/>
            </a:pPr>
            <a:fld id="{66EDBE34-5716-48E7-A84F-9985F19DD553}" type="datetimeFigureOut">
              <a:rPr lang="en-US"/>
              <a:pPr>
                <a:defRPr/>
              </a:pPr>
              <a:t>11/19/2019</a:t>
            </a:fld>
            <a:endParaRPr lang="en-US"/>
          </a:p>
        </p:txBody>
      </p:sp>
      <p:sp>
        <p:nvSpPr>
          <p:cNvPr id="6" name="Footer Placeholder 4">
            <a:extLst>
              <a:ext uri="{FF2B5EF4-FFF2-40B4-BE49-F238E27FC236}">
                <a16:creationId xmlns:a16="http://schemas.microsoft.com/office/drawing/2014/main" id="{835A9611-F79F-40B5-9545-EAD0F76E0D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5AD2EC-F10F-42F0-B79E-AC0C604C5D06}"/>
              </a:ext>
            </a:extLst>
          </p:cNvPr>
          <p:cNvSpPr>
            <a:spLocks noGrp="1"/>
          </p:cNvSpPr>
          <p:nvPr>
            <p:ph type="sldNum" sz="quarter" idx="12"/>
          </p:nvPr>
        </p:nvSpPr>
        <p:spPr/>
        <p:txBody>
          <a:bodyPr/>
          <a:lstStyle>
            <a:lvl1pPr>
              <a:defRPr/>
            </a:lvl1pPr>
          </a:lstStyle>
          <a:p>
            <a:fld id="{F9394D02-9076-4E2F-A455-C84D1A7A2A1F}" type="slidenum">
              <a:rPr lang="en-US" altLang="nl-BE"/>
              <a:pPr/>
              <a:t>‹nr.›</a:t>
            </a:fld>
            <a:endParaRPr lang="en-US" altLang="nl-BE"/>
          </a:p>
        </p:txBody>
      </p:sp>
    </p:spTree>
    <p:extLst>
      <p:ext uri="{BB962C8B-B14F-4D97-AF65-F5344CB8AC3E}">
        <p14:creationId xmlns:p14="http://schemas.microsoft.com/office/powerpoint/2010/main" val="16390069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EBDBE46-84A0-4AAA-8D94-C4C331B11542}"/>
              </a:ext>
            </a:extLst>
          </p:cNvPr>
          <p:cNvSpPr>
            <a:spLocks noGrp="1"/>
          </p:cNvSpPr>
          <p:nvPr>
            <p:ph type="dt" sz="half" idx="10"/>
          </p:nvPr>
        </p:nvSpPr>
        <p:spPr/>
        <p:txBody>
          <a:bodyPr/>
          <a:lstStyle>
            <a:lvl1pPr>
              <a:defRPr/>
            </a:lvl1pPr>
          </a:lstStyle>
          <a:p>
            <a:pPr>
              <a:defRPr/>
            </a:pPr>
            <a:fld id="{FF26EBE8-4ED4-468F-8B49-23CAC75B0292}" type="datetimeFigureOut">
              <a:rPr lang="en-US"/>
              <a:pPr>
                <a:defRPr/>
              </a:pPr>
              <a:t>11/19/2019</a:t>
            </a:fld>
            <a:endParaRPr lang="en-US"/>
          </a:p>
        </p:txBody>
      </p:sp>
      <p:sp>
        <p:nvSpPr>
          <p:cNvPr id="8" name="Footer Placeholder 4">
            <a:extLst>
              <a:ext uri="{FF2B5EF4-FFF2-40B4-BE49-F238E27FC236}">
                <a16:creationId xmlns:a16="http://schemas.microsoft.com/office/drawing/2014/main" id="{C45462B4-8452-402D-8A91-1ACEB79493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729CB1A-514C-43CA-83EA-B613F64CC2FA}"/>
              </a:ext>
            </a:extLst>
          </p:cNvPr>
          <p:cNvSpPr>
            <a:spLocks noGrp="1"/>
          </p:cNvSpPr>
          <p:nvPr>
            <p:ph type="sldNum" sz="quarter" idx="12"/>
          </p:nvPr>
        </p:nvSpPr>
        <p:spPr/>
        <p:txBody>
          <a:bodyPr/>
          <a:lstStyle>
            <a:lvl1pPr>
              <a:defRPr/>
            </a:lvl1pPr>
          </a:lstStyle>
          <a:p>
            <a:fld id="{788FBDA9-A818-43AD-B1C9-86644729472D}" type="slidenum">
              <a:rPr lang="en-US" altLang="nl-BE"/>
              <a:pPr/>
              <a:t>‹nr.›</a:t>
            </a:fld>
            <a:endParaRPr lang="en-US" altLang="nl-BE"/>
          </a:p>
        </p:txBody>
      </p:sp>
    </p:spTree>
    <p:extLst>
      <p:ext uri="{BB962C8B-B14F-4D97-AF65-F5344CB8AC3E}">
        <p14:creationId xmlns:p14="http://schemas.microsoft.com/office/powerpoint/2010/main" val="23036207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86ABE7C-7953-42F2-8CA4-FB9164D82322}"/>
              </a:ext>
            </a:extLst>
          </p:cNvPr>
          <p:cNvSpPr>
            <a:spLocks noGrp="1"/>
          </p:cNvSpPr>
          <p:nvPr>
            <p:ph type="dt" sz="half" idx="10"/>
          </p:nvPr>
        </p:nvSpPr>
        <p:spPr/>
        <p:txBody>
          <a:bodyPr/>
          <a:lstStyle>
            <a:lvl1pPr>
              <a:defRPr/>
            </a:lvl1pPr>
          </a:lstStyle>
          <a:p>
            <a:pPr>
              <a:defRPr/>
            </a:pPr>
            <a:fld id="{E532A73D-A207-4925-891B-FFE6D930A82A}" type="datetimeFigureOut">
              <a:rPr lang="en-US"/>
              <a:pPr>
                <a:defRPr/>
              </a:pPr>
              <a:t>11/19/2019</a:t>
            </a:fld>
            <a:endParaRPr lang="en-US"/>
          </a:p>
        </p:txBody>
      </p:sp>
      <p:sp>
        <p:nvSpPr>
          <p:cNvPr id="4" name="Footer Placeholder 4">
            <a:extLst>
              <a:ext uri="{FF2B5EF4-FFF2-40B4-BE49-F238E27FC236}">
                <a16:creationId xmlns:a16="http://schemas.microsoft.com/office/drawing/2014/main" id="{3F45F0FA-21AB-464F-9BA2-7704832033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E3EE09B-1246-4D0F-B632-F55C8813956C}"/>
              </a:ext>
            </a:extLst>
          </p:cNvPr>
          <p:cNvSpPr>
            <a:spLocks noGrp="1"/>
          </p:cNvSpPr>
          <p:nvPr>
            <p:ph type="sldNum" sz="quarter" idx="12"/>
          </p:nvPr>
        </p:nvSpPr>
        <p:spPr/>
        <p:txBody>
          <a:bodyPr/>
          <a:lstStyle>
            <a:lvl1pPr>
              <a:defRPr/>
            </a:lvl1pPr>
          </a:lstStyle>
          <a:p>
            <a:fld id="{2E9CE9FD-0DC7-4269-A71A-7A9C82CE848F}" type="slidenum">
              <a:rPr lang="en-US" altLang="nl-BE"/>
              <a:pPr/>
              <a:t>‹nr.›</a:t>
            </a:fld>
            <a:endParaRPr lang="en-US" altLang="nl-BE"/>
          </a:p>
        </p:txBody>
      </p:sp>
    </p:spTree>
    <p:extLst>
      <p:ext uri="{BB962C8B-B14F-4D97-AF65-F5344CB8AC3E}">
        <p14:creationId xmlns:p14="http://schemas.microsoft.com/office/powerpoint/2010/main" val="4595402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3C14B2-8C2A-4839-9FB7-547B6515C083}"/>
              </a:ext>
            </a:extLst>
          </p:cNvPr>
          <p:cNvSpPr>
            <a:spLocks noGrp="1"/>
          </p:cNvSpPr>
          <p:nvPr>
            <p:ph type="dt" sz="half" idx="10"/>
          </p:nvPr>
        </p:nvSpPr>
        <p:spPr/>
        <p:txBody>
          <a:bodyPr/>
          <a:lstStyle>
            <a:lvl1pPr>
              <a:defRPr/>
            </a:lvl1pPr>
          </a:lstStyle>
          <a:p>
            <a:pPr>
              <a:defRPr/>
            </a:pPr>
            <a:fld id="{7F895514-A453-4203-BBFC-783CCB4ACAD8}" type="datetimeFigureOut">
              <a:rPr lang="en-US"/>
              <a:pPr>
                <a:defRPr/>
              </a:pPr>
              <a:t>11/19/2019</a:t>
            </a:fld>
            <a:endParaRPr lang="en-US"/>
          </a:p>
        </p:txBody>
      </p:sp>
      <p:sp>
        <p:nvSpPr>
          <p:cNvPr id="3" name="Footer Placeholder 4">
            <a:extLst>
              <a:ext uri="{FF2B5EF4-FFF2-40B4-BE49-F238E27FC236}">
                <a16:creationId xmlns:a16="http://schemas.microsoft.com/office/drawing/2014/main" id="{3D313E46-6685-494B-BE51-D285440CECA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EFD272-CDF5-47DE-9866-486C84481FF2}"/>
              </a:ext>
            </a:extLst>
          </p:cNvPr>
          <p:cNvSpPr>
            <a:spLocks noGrp="1"/>
          </p:cNvSpPr>
          <p:nvPr>
            <p:ph type="sldNum" sz="quarter" idx="12"/>
          </p:nvPr>
        </p:nvSpPr>
        <p:spPr/>
        <p:txBody>
          <a:bodyPr/>
          <a:lstStyle>
            <a:lvl1pPr>
              <a:defRPr/>
            </a:lvl1pPr>
          </a:lstStyle>
          <a:p>
            <a:fld id="{6DF54D3B-805D-434F-8371-17E72D7D88DB}" type="slidenum">
              <a:rPr lang="en-US" altLang="nl-BE"/>
              <a:pPr/>
              <a:t>‹nr.›</a:t>
            </a:fld>
            <a:endParaRPr lang="en-US" altLang="nl-BE"/>
          </a:p>
        </p:txBody>
      </p:sp>
    </p:spTree>
    <p:extLst>
      <p:ext uri="{BB962C8B-B14F-4D97-AF65-F5344CB8AC3E}">
        <p14:creationId xmlns:p14="http://schemas.microsoft.com/office/powerpoint/2010/main" val="151264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9F803-F83A-4464-A9A7-4594A30ECB28}" type="datetimeFigureOut">
              <a:rPr lang="nl-NL" smtClean="0"/>
              <a:t>19-11-2019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92E63-44C4-47FF-92AE-24E247690FEB}" type="slidenum">
              <a:rPr lang="nl-NL" smtClean="0"/>
              <a:t>‹nr.›</a:t>
            </a:fld>
            <a:endParaRPr lang="nl-NL"/>
          </a:p>
        </p:txBody>
      </p:sp>
    </p:spTree>
    <p:extLst>
      <p:ext uri="{BB962C8B-B14F-4D97-AF65-F5344CB8AC3E}">
        <p14:creationId xmlns:p14="http://schemas.microsoft.com/office/powerpoint/2010/main" val="2376890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9D5AE6-1033-49BE-9044-5909F4EBD72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1027" name="Rectangle 3">
            <a:extLst>
              <a:ext uri="{FF2B5EF4-FFF2-40B4-BE49-F238E27FC236}">
                <a16:creationId xmlns:a16="http://schemas.microsoft.com/office/drawing/2014/main" id="{26D06F62-2669-450C-A704-C98A4C70EE6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1028" name="Rectangle 4">
            <a:extLst>
              <a:ext uri="{FF2B5EF4-FFF2-40B4-BE49-F238E27FC236}">
                <a16:creationId xmlns:a16="http://schemas.microsoft.com/office/drawing/2014/main" id="{78E251A4-F81A-433C-997F-113F1DFEE6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ヒラギノ角ゴ Pro W3" pitchFamily="96" charset="-128"/>
                <a:cs typeface="+mn-cs"/>
              </a:defRPr>
            </a:lvl1pPr>
          </a:lstStyle>
          <a:p>
            <a:pPr>
              <a:defRPr/>
            </a:pPr>
            <a:endParaRPr lang="en-US"/>
          </a:p>
        </p:txBody>
      </p:sp>
      <p:sp>
        <p:nvSpPr>
          <p:cNvPr id="1029" name="Rectangle 5">
            <a:extLst>
              <a:ext uri="{FF2B5EF4-FFF2-40B4-BE49-F238E27FC236}">
                <a16:creationId xmlns:a16="http://schemas.microsoft.com/office/drawing/2014/main" id="{8C061CB8-389A-4503-8E15-74418A9CA58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ヒラギノ角ゴ Pro W3" pitchFamily="96" charset="-128"/>
                <a:cs typeface="+mn-cs"/>
              </a:defRPr>
            </a:lvl1pPr>
          </a:lstStyle>
          <a:p>
            <a:pPr>
              <a:defRPr/>
            </a:pPr>
            <a:endParaRPr lang="en-US"/>
          </a:p>
        </p:txBody>
      </p:sp>
      <p:sp>
        <p:nvSpPr>
          <p:cNvPr id="1030" name="Rectangle 6">
            <a:extLst>
              <a:ext uri="{FF2B5EF4-FFF2-40B4-BE49-F238E27FC236}">
                <a16:creationId xmlns:a16="http://schemas.microsoft.com/office/drawing/2014/main" id="{7497F48A-031E-4170-948F-FDE49747A0D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D5E8B8A-AA2A-4355-AFE9-FC487C0D8F3E}" type="slidenum">
              <a:rPr lang="en-US" altLang="en-US"/>
              <a:pPr/>
              <a:t>‹nr.›</a:t>
            </a:fld>
            <a:endParaRPr lang="en-US" altLang="en-US"/>
          </a:p>
        </p:txBody>
      </p:sp>
    </p:spTree>
    <p:extLst>
      <p:ext uri="{BB962C8B-B14F-4D97-AF65-F5344CB8AC3E}">
        <p14:creationId xmlns:p14="http://schemas.microsoft.com/office/powerpoint/2010/main" val="97131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Arial" charset="0"/>
          <a:ea typeface="ヒラギノ角ゴ Pro W3" pitchFamily="96" charset="-128"/>
          <a:cs typeface="ヒラギノ角ゴ Pro W3"/>
        </a:defRPr>
      </a:lvl2pPr>
      <a:lvl3pPr algn="ctr" rtl="0" eaLnBrk="0" fontAlgn="base" hangingPunct="0">
        <a:spcBef>
          <a:spcPct val="0"/>
        </a:spcBef>
        <a:spcAft>
          <a:spcPct val="0"/>
        </a:spcAft>
        <a:defRPr sz="4400">
          <a:solidFill>
            <a:schemeClr val="tx2"/>
          </a:solidFill>
          <a:latin typeface="Arial" charset="0"/>
          <a:ea typeface="ヒラギノ角ゴ Pro W3" pitchFamily="96" charset="-128"/>
          <a:cs typeface="ヒラギノ角ゴ Pro W3"/>
        </a:defRPr>
      </a:lvl3pPr>
      <a:lvl4pPr algn="ctr" rtl="0" eaLnBrk="0" fontAlgn="base" hangingPunct="0">
        <a:spcBef>
          <a:spcPct val="0"/>
        </a:spcBef>
        <a:spcAft>
          <a:spcPct val="0"/>
        </a:spcAft>
        <a:defRPr sz="4400">
          <a:solidFill>
            <a:schemeClr val="tx2"/>
          </a:solidFill>
          <a:latin typeface="Arial" charset="0"/>
          <a:ea typeface="ヒラギノ角ゴ Pro W3" pitchFamily="96" charset="-128"/>
          <a:cs typeface="ヒラギノ角ゴ Pro W3"/>
        </a:defRPr>
      </a:lvl4pPr>
      <a:lvl5pPr algn="ctr" rtl="0" eaLnBrk="0" fontAlgn="base" hangingPunct="0">
        <a:spcBef>
          <a:spcPct val="0"/>
        </a:spcBef>
        <a:spcAft>
          <a:spcPct val="0"/>
        </a:spcAft>
        <a:defRPr sz="4400">
          <a:solidFill>
            <a:schemeClr val="tx2"/>
          </a:solidFill>
          <a:latin typeface="Arial" charset="0"/>
          <a:ea typeface="ヒラギノ角ゴ Pro W3" pitchFamily="96"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96" charset="-128"/>
        </a:defRPr>
      </a:lvl6pPr>
      <a:lvl7pPr marL="914400" algn="ctr" rtl="0" fontAlgn="base">
        <a:spcBef>
          <a:spcPct val="0"/>
        </a:spcBef>
        <a:spcAft>
          <a:spcPct val="0"/>
        </a:spcAft>
        <a:defRPr sz="4400">
          <a:solidFill>
            <a:schemeClr val="tx2"/>
          </a:solidFill>
          <a:latin typeface="Arial" charset="0"/>
          <a:ea typeface="ヒラギノ角ゴ Pro W3" pitchFamily="96" charset="-128"/>
        </a:defRPr>
      </a:lvl7pPr>
      <a:lvl8pPr marL="1371600" algn="ctr" rtl="0" fontAlgn="base">
        <a:spcBef>
          <a:spcPct val="0"/>
        </a:spcBef>
        <a:spcAft>
          <a:spcPct val="0"/>
        </a:spcAft>
        <a:defRPr sz="4400">
          <a:solidFill>
            <a:schemeClr val="tx2"/>
          </a:solidFill>
          <a:latin typeface="Arial" charset="0"/>
          <a:ea typeface="ヒラギノ角ゴ Pro W3" pitchFamily="96" charset="-128"/>
        </a:defRPr>
      </a:lvl8pPr>
      <a:lvl9pPr marL="1828800" algn="ctr" rtl="0" fontAlgn="base">
        <a:spcBef>
          <a:spcPct val="0"/>
        </a:spcBef>
        <a:spcAft>
          <a:spcPct val="0"/>
        </a:spcAft>
        <a:defRPr sz="4400">
          <a:solidFill>
            <a:schemeClr val="tx2"/>
          </a:solidFill>
          <a:latin typeface="Arial" charset="0"/>
          <a:ea typeface="ヒラギノ角ゴ Pro W3" pitchFamily="9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B657EBA-AA4F-4D96-A71F-53F366824F96}"/>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758113FF-0DF6-44D5-91D9-E242306FFB9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3712E5B4-C732-4234-ACFC-2DC2D5CB959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fld id="{EBF47346-BE23-4A65-A668-46D89B9E3D94}" type="datetimeFigureOut">
              <a:rPr lang="en-US"/>
              <a:pPr>
                <a:defRPr/>
              </a:pPr>
              <a:t>11/19/2019</a:t>
            </a:fld>
            <a:endParaRPr lang="en-US"/>
          </a:p>
        </p:txBody>
      </p:sp>
      <p:sp>
        <p:nvSpPr>
          <p:cNvPr id="5" name="Footer Placeholder 4">
            <a:extLst>
              <a:ext uri="{FF2B5EF4-FFF2-40B4-BE49-F238E27FC236}">
                <a16:creationId xmlns:a16="http://schemas.microsoft.com/office/drawing/2014/main" id="{F5DB4BB0-FEF3-4542-86B5-194F39A2BBF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3C318E0-A18F-4819-8BC0-10698EEBA73C}"/>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fld id="{DBE6FC48-173F-42D7-9A11-76E4391F130C}" type="slidenum">
              <a:rPr lang="en-US" altLang="nl-BE"/>
              <a:pPr/>
              <a:t>‹nr.›</a:t>
            </a:fld>
            <a:endParaRPr lang="en-US" altLang="nl-BE"/>
          </a:p>
        </p:txBody>
      </p:sp>
    </p:spTree>
    <p:extLst>
      <p:ext uri="{BB962C8B-B14F-4D97-AF65-F5344CB8AC3E}">
        <p14:creationId xmlns:p14="http://schemas.microsoft.com/office/powerpoint/2010/main" val="23131749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B6CDE29-AF0B-4821-B547-F9B191EC963C}"/>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B3B1CF3-B2A8-460E-83E3-21011CA7165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23A2B72E-5871-4FED-A026-6764A66FFE9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fld id="{C6E17553-3C01-4730-BC5C-FEC38D19014B}" type="datetimeFigureOut">
              <a:rPr lang="en-US"/>
              <a:pPr>
                <a:defRPr/>
              </a:pPr>
              <a:t>11/19/2019</a:t>
            </a:fld>
            <a:endParaRPr lang="en-US"/>
          </a:p>
        </p:txBody>
      </p:sp>
      <p:sp>
        <p:nvSpPr>
          <p:cNvPr id="5" name="Footer Placeholder 4">
            <a:extLst>
              <a:ext uri="{FF2B5EF4-FFF2-40B4-BE49-F238E27FC236}">
                <a16:creationId xmlns:a16="http://schemas.microsoft.com/office/drawing/2014/main" id="{49438EB1-1B3F-475D-82C8-19F05154DA3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05FC2EE-5790-42EB-9B36-2FE60854AB6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fld id="{43CDCB79-4A47-4B58-B320-90C60DCF8D04}" type="slidenum">
              <a:rPr lang="en-US" altLang="nl-BE"/>
              <a:pPr/>
              <a:t>‹nr.›</a:t>
            </a:fld>
            <a:endParaRPr lang="en-US" altLang="nl-BE"/>
          </a:p>
        </p:txBody>
      </p:sp>
    </p:spTree>
    <p:extLst>
      <p:ext uri="{BB962C8B-B14F-4D97-AF65-F5344CB8AC3E}">
        <p14:creationId xmlns:p14="http://schemas.microsoft.com/office/powerpoint/2010/main" val="30417938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B3B4E50-A3C5-471F-B0F4-89F1DD8DF2D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E3130DA9-2DB0-4C33-B599-341F8DD1502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8EE93A04-43E9-4C78-8C4E-5163A936BEA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fld id="{0AC63681-EBD2-472E-9E8D-302AC5C67D78}" type="datetimeFigureOut">
              <a:rPr lang="en-US"/>
              <a:pPr>
                <a:defRPr/>
              </a:pPr>
              <a:t>11/19/2019</a:t>
            </a:fld>
            <a:endParaRPr lang="en-US"/>
          </a:p>
        </p:txBody>
      </p:sp>
      <p:sp>
        <p:nvSpPr>
          <p:cNvPr id="5" name="Footer Placeholder 4">
            <a:extLst>
              <a:ext uri="{FF2B5EF4-FFF2-40B4-BE49-F238E27FC236}">
                <a16:creationId xmlns:a16="http://schemas.microsoft.com/office/drawing/2014/main" id="{A0F58CBE-C7DE-4F09-A054-FC85580A913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0DCA750-6ABA-4604-BB70-0E9BA1554A86}"/>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fld id="{9B0D89DF-D89A-4D62-B2C6-9808E6FA64CC}" type="slidenum">
              <a:rPr lang="en-US" altLang="nl-BE"/>
              <a:pPr/>
              <a:t>‹nr.›</a:t>
            </a:fld>
            <a:endParaRPr lang="en-US" altLang="nl-BE"/>
          </a:p>
        </p:txBody>
      </p:sp>
    </p:spTree>
    <p:extLst>
      <p:ext uri="{BB962C8B-B14F-4D97-AF65-F5344CB8AC3E}">
        <p14:creationId xmlns:p14="http://schemas.microsoft.com/office/powerpoint/2010/main" val="234126547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3E8AEA81-6FF2-4BCB-95FF-456D074DA6F9}"/>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21507" name="Text Placeholder 2">
            <a:extLst>
              <a:ext uri="{FF2B5EF4-FFF2-40B4-BE49-F238E27FC236}">
                <a16:creationId xmlns:a16="http://schemas.microsoft.com/office/drawing/2014/main" id="{0FA3179C-60F6-47DB-BC8C-8A7982B9F7B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 name="Date Placeholder 3">
            <a:extLst>
              <a:ext uri="{FF2B5EF4-FFF2-40B4-BE49-F238E27FC236}">
                <a16:creationId xmlns:a16="http://schemas.microsoft.com/office/drawing/2014/main" id="{770B30D9-26CB-4389-9665-F30810FCF88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panose="020F0502020204030204"/>
                <a:ea typeface="+mn-ea"/>
                <a:cs typeface="+mn-cs"/>
              </a:defRPr>
            </a:lvl1pPr>
          </a:lstStyle>
          <a:p>
            <a:pPr>
              <a:defRPr/>
            </a:pPr>
            <a:fld id="{5D21C649-D5D1-4067-BB42-D1A388643111}" type="datetimeFigureOut">
              <a:rPr lang="en-US"/>
              <a:pPr>
                <a:defRPr/>
              </a:pPr>
              <a:t>11/19/2019</a:t>
            </a:fld>
            <a:endParaRPr lang="en-US"/>
          </a:p>
        </p:txBody>
      </p:sp>
      <p:sp>
        <p:nvSpPr>
          <p:cNvPr id="5" name="Footer Placeholder 4">
            <a:extLst>
              <a:ext uri="{FF2B5EF4-FFF2-40B4-BE49-F238E27FC236}">
                <a16:creationId xmlns:a16="http://schemas.microsoft.com/office/drawing/2014/main" id="{AAFA68D3-FB28-4DB0-83FF-40D9C41A250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8B4986B-EC83-4B36-8A87-8A12C53EB9E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C3F7F50D-88D7-4170-A385-DDBDD69EC27D}" type="slidenum">
              <a:rPr lang="en-US" altLang="nl-NL"/>
              <a:pPr/>
              <a:t>‹nr.›</a:t>
            </a:fld>
            <a:endParaRPr lang="en-US" altLang="nl-NL"/>
          </a:p>
        </p:txBody>
      </p:sp>
    </p:spTree>
    <p:extLst>
      <p:ext uri="{BB962C8B-B14F-4D97-AF65-F5344CB8AC3E}">
        <p14:creationId xmlns:p14="http://schemas.microsoft.com/office/powerpoint/2010/main" val="590469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Afbeelding 7">
            <a:extLst>
              <a:ext uri="{FF2B5EF4-FFF2-40B4-BE49-F238E27FC236}">
                <a16:creationId xmlns:a16="http://schemas.microsoft.com/office/drawing/2014/main" id="{B09B8B11-427B-4140-9B29-6B2111C3E1F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480551" y="6078539"/>
            <a:ext cx="248708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Afbeelding 6">
            <a:extLst>
              <a:ext uri="{FF2B5EF4-FFF2-40B4-BE49-F238E27FC236}">
                <a16:creationId xmlns:a16="http://schemas.microsoft.com/office/drawing/2014/main" id="{A3B925EB-429C-4646-A968-C1F08CFC186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35467" y="5568951"/>
            <a:ext cx="3490384"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jdelijke aanduiding voor titel 1">
            <a:extLst>
              <a:ext uri="{FF2B5EF4-FFF2-40B4-BE49-F238E27FC236}">
                <a16:creationId xmlns:a16="http://schemas.microsoft.com/office/drawing/2014/main" id="{69CF58FF-4002-4CCB-99A2-C0AFE27C513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de stijl te bewerken</a:t>
            </a:r>
            <a:endParaRPr lang="nl-BE" altLang="en-US"/>
          </a:p>
        </p:txBody>
      </p:sp>
      <p:sp>
        <p:nvSpPr>
          <p:cNvPr id="7173" name="Tijdelijke aanduiding voor tekst 2">
            <a:extLst>
              <a:ext uri="{FF2B5EF4-FFF2-40B4-BE49-F238E27FC236}">
                <a16:creationId xmlns:a16="http://schemas.microsoft.com/office/drawing/2014/main" id="{0FEE203C-2CC8-4FBD-8C6C-FA8010EEB64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modelstijlen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endParaRPr lang="nl-BE" altLang="en-US"/>
          </a:p>
        </p:txBody>
      </p:sp>
      <p:sp>
        <p:nvSpPr>
          <p:cNvPr id="4" name="Tijdelijke aanduiding voor datum 3">
            <a:extLst>
              <a:ext uri="{FF2B5EF4-FFF2-40B4-BE49-F238E27FC236}">
                <a16:creationId xmlns:a16="http://schemas.microsoft.com/office/drawing/2014/main" id="{26FA3E65-4359-49B7-BD27-57084879C3C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srgbClr val="002060"/>
                </a:solidFill>
                <a:latin typeface="Calibri" panose="020F0502020204030204"/>
                <a:ea typeface="+mn-ea"/>
                <a:cs typeface="+mn-cs"/>
              </a:defRPr>
            </a:lvl1pPr>
          </a:lstStyle>
          <a:p>
            <a:pPr>
              <a:defRPr/>
            </a:pPr>
            <a:fld id="{CDB4E622-2D9C-4D9B-A7FD-D50E19462C75}" type="datetimeFigureOut">
              <a:rPr lang="nl-BE"/>
              <a:pPr>
                <a:defRPr/>
              </a:pPr>
              <a:t>19/11/2019</a:t>
            </a:fld>
            <a:endParaRPr lang="nl-BE" dirty="0"/>
          </a:p>
        </p:txBody>
      </p:sp>
      <p:sp>
        <p:nvSpPr>
          <p:cNvPr id="5" name="Tijdelijke aanduiding voor voettekst 4">
            <a:extLst>
              <a:ext uri="{FF2B5EF4-FFF2-40B4-BE49-F238E27FC236}">
                <a16:creationId xmlns:a16="http://schemas.microsoft.com/office/drawing/2014/main" id="{1A2219C2-115E-4FCA-AD0E-07B6441BCA9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srgbClr val="ED7D31">
                    <a:lumMod val="75000"/>
                  </a:srgbClr>
                </a:solidFill>
                <a:latin typeface="Calibri" panose="020F0502020204030204"/>
                <a:ea typeface="+mn-ea"/>
                <a:cs typeface="+mn-cs"/>
              </a:defRPr>
            </a:lvl1pPr>
          </a:lstStyle>
          <a:p>
            <a:pPr>
              <a:defRPr/>
            </a:pPr>
            <a:endParaRPr lang="nl-BE"/>
          </a:p>
        </p:txBody>
      </p:sp>
      <p:sp>
        <p:nvSpPr>
          <p:cNvPr id="6" name="Tijdelijke aanduiding voor dianummer 5">
            <a:extLst>
              <a:ext uri="{FF2B5EF4-FFF2-40B4-BE49-F238E27FC236}">
                <a16:creationId xmlns:a16="http://schemas.microsoft.com/office/drawing/2014/main" id="{D6B705D4-7415-4098-A079-8E4CA9CB529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002060"/>
                </a:solidFill>
                <a:latin typeface="Calibri" panose="020F0502020204030204" pitchFamily="34" charset="0"/>
              </a:defRPr>
            </a:lvl1pPr>
          </a:lstStyle>
          <a:p>
            <a:fld id="{50CA6FF8-CC95-4104-934C-B45DCED2FB2F}" type="slidenum">
              <a:rPr lang="nl-BE" altLang="nl-BE"/>
              <a:pPr/>
              <a:t>‹nr.›</a:t>
            </a:fld>
            <a:endParaRPr lang="nl-BE" altLang="nl-BE"/>
          </a:p>
        </p:txBody>
      </p:sp>
    </p:spTree>
    <p:extLst>
      <p:ext uri="{BB962C8B-B14F-4D97-AF65-F5344CB8AC3E}">
        <p14:creationId xmlns:p14="http://schemas.microsoft.com/office/powerpoint/2010/main" val="29554660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0" fontAlgn="base" hangingPunct="0">
        <a:lnSpc>
          <a:spcPct val="90000"/>
        </a:lnSpc>
        <a:spcBef>
          <a:spcPct val="0"/>
        </a:spcBef>
        <a:spcAft>
          <a:spcPct val="0"/>
        </a:spcAft>
        <a:defRPr sz="3300" kern="1200">
          <a:solidFill>
            <a:srgbClr val="002060"/>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rgbClr val="002060"/>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rgbClr val="C55A1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rgbClr val="C55A1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rgbClr val="C55A1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C55A1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C55A1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a:extLst>
              <a:ext uri="{FF2B5EF4-FFF2-40B4-BE49-F238E27FC236}">
                <a16:creationId xmlns:a16="http://schemas.microsoft.com/office/drawing/2014/main" id="{05BA9619-6D3D-4802-B00D-B97F628FC8EF}"/>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Text Placeholder 2">
            <a:extLst>
              <a:ext uri="{FF2B5EF4-FFF2-40B4-BE49-F238E27FC236}">
                <a16:creationId xmlns:a16="http://schemas.microsoft.com/office/drawing/2014/main" id="{8364CD02-364D-4A96-ABD7-CA5DE627944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E9BAE793-0236-4F4B-AE9D-41350E1DC0C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fld id="{9F4D3042-BF5D-47A4-B433-9D7FBF416001}" type="datetimeFigureOut">
              <a:rPr lang="en-US"/>
              <a:pPr>
                <a:defRPr/>
              </a:pPr>
              <a:t>11/19/2019</a:t>
            </a:fld>
            <a:endParaRPr lang="en-US"/>
          </a:p>
        </p:txBody>
      </p:sp>
      <p:sp>
        <p:nvSpPr>
          <p:cNvPr id="5" name="Footer Placeholder 4">
            <a:extLst>
              <a:ext uri="{FF2B5EF4-FFF2-40B4-BE49-F238E27FC236}">
                <a16:creationId xmlns:a16="http://schemas.microsoft.com/office/drawing/2014/main" id="{70D6B05B-6B14-4E9B-AC83-759F151DB06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DE0A98B-B9BA-42DC-BC55-7BD3C150E437}"/>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fld id="{0181BB91-4AFD-443C-92B6-430D4875BF42}" type="slidenum">
              <a:rPr lang="en-US" altLang="nl-BE"/>
              <a:pPr/>
              <a:t>‹nr.›</a:t>
            </a:fld>
            <a:endParaRPr lang="en-US" altLang="nl-BE"/>
          </a:p>
        </p:txBody>
      </p:sp>
    </p:spTree>
    <p:extLst>
      <p:ext uri="{BB962C8B-B14F-4D97-AF65-F5344CB8AC3E}">
        <p14:creationId xmlns:p14="http://schemas.microsoft.com/office/powerpoint/2010/main" val="2816183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a:extLst>
              <a:ext uri="{FF2B5EF4-FFF2-40B4-BE49-F238E27FC236}">
                <a16:creationId xmlns:a16="http://schemas.microsoft.com/office/drawing/2014/main" id="{EB630CB0-F66E-48D5-9E39-CEAECD2B8F87}"/>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a:extLst>
              <a:ext uri="{FF2B5EF4-FFF2-40B4-BE49-F238E27FC236}">
                <a16:creationId xmlns:a16="http://schemas.microsoft.com/office/drawing/2014/main" id="{2FCE8CFF-175D-487C-B25D-E5070017730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3BAFDBAE-A593-405C-925F-CEC41C5BB47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fld id="{7D5E8C5B-9D8C-431A-8F12-4D9F44CFBA90}" type="datetimeFigureOut">
              <a:rPr lang="en-US"/>
              <a:pPr>
                <a:defRPr/>
              </a:pPr>
              <a:t>11/19/2019</a:t>
            </a:fld>
            <a:endParaRPr lang="en-US"/>
          </a:p>
        </p:txBody>
      </p:sp>
      <p:sp>
        <p:nvSpPr>
          <p:cNvPr id="5" name="Footer Placeholder 4">
            <a:extLst>
              <a:ext uri="{FF2B5EF4-FFF2-40B4-BE49-F238E27FC236}">
                <a16:creationId xmlns:a16="http://schemas.microsoft.com/office/drawing/2014/main" id="{3EF84DDA-F8E4-4268-B85F-D3D71ACCD23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D4C2ADB-6795-4F7A-9D0C-DFBA045D8298}"/>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fld id="{4D21F051-6307-4C1C-8A1F-9E1BF3F88189}" type="slidenum">
              <a:rPr lang="en-US" altLang="nl-BE"/>
              <a:pPr/>
              <a:t>‹nr.›</a:t>
            </a:fld>
            <a:endParaRPr lang="en-US" altLang="nl-BE"/>
          </a:p>
        </p:txBody>
      </p:sp>
    </p:spTree>
    <p:extLst>
      <p:ext uri="{BB962C8B-B14F-4D97-AF65-F5344CB8AC3E}">
        <p14:creationId xmlns:p14="http://schemas.microsoft.com/office/powerpoint/2010/main" val="149579896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wmf"/><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wmf"/><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3.jpe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5.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46.jpeg"/><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9.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2.jpeg"/><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64.jpeg"/><Relationship Id="rId5" Type="http://schemas.openxmlformats.org/officeDocument/2006/relationships/image" Target="../media/image19.png"/><Relationship Id="rId10" Type="http://schemas.openxmlformats.org/officeDocument/2006/relationships/image" Target="../media/image68.jpeg"/><Relationship Id="rId4" Type="http://schemas.openxmlformats.org/officeDocument/2006/relationships/image" Target="../media/image63.png"/><Relationship Id="rId9"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9.png"/><Relationship Id="rId7"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emf"/></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8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9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7.emf"/><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32.jpeg"/><Relationship Id="rId2" Type="http://schemas.openxmlformats.org/officeDocument/2006/relationships/image" Target="../media/image78.png"/><Relationship Id="rId1" Type="http://schemas.openxmlformats.org/officeDocument/2006/relationships/slideLayout" Target="../slideLayouts/slideLayout99.xml"/><Relationship Id="rId6" Type="http://schemas.openxmlformats.org/officeDocument/2006/relationships/image" Target="../media/image91.png"/><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image" Target="../media/image84.png"/><Relationship Id="rId4" Type="http://schemas.openxmlformats.org/officeDocument/2006/relationships/image" Target="../media/image89.png"/><Relationship Id="rId9"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88.xml"/><Relationship Id="rId4" Type="http://schemas.openxmlformats.org/officeDocument/2006/relationships/image" Target="../media/image94.emf"/></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88.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88.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8.xml"/><Relationship Id="rId1" Type="http://schemas.openxmlformats.org/officeDocument/2006/relationships/vmlDrawing" Target="../drawings/vmlDrawing1.vml"/><Relationship Id="rId6" Type="http://schemas.openxmlformats.org/officeDocument/2006/relationships/image" Target="../media/image97.png"/><Relationship Id="rId5" Type="http://schemas.openxmlformats.org/officeDocument/2006/relationships/oleObject" Target="../embeddings/oleObject1.bin"/><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D:\VLHORA%20-%20RVB%2026%20april%202019\UAS4EUROPE_Animation_1920x1080p2.mp4" TargetMode="External"/><Relationship Id="rId1" Type="http://schemas.microsoft.com/office/2007/relationships/media" Target="file:///D:\VLHORA%20-%20RVB%2026%20april%202019\UAS4EUROPE_Animation_1920x1080p2.mp4" TargetMode="External"/><Relationship Id="rId6" Type="http://schemas.openxmlformats.org/officeDocument/2006/relationships/image" Target="../media/image98.png"/><Relationship Id="rId5" Type="http://schemas.openxmlformats.org/officeDocument/2006/relationships/hyperlink" Target="https://www.youtube.com/watch?v=XDVBMY06RLE&amp;t=5s" TargetMode="Externa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9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14.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endParaRPr lang="en-US" sz="2800" b="1" dirty="0">
              <a:solidFill>
                <a:schemeClr val="bg1"/>
              </a:solidFill>
              <a:latin typeface="Garamond" panose="02020404030301010803" pitchFamily="18" charset="0"/>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745" y="5089987"/>
            <a:ext cx="3025577" cy="1654510"/>
          </a:xfrm>
          <a:prstGeom prst="rect">
            <a:avLst/>
          </a:prstGeom>
        </p:spPr>
      </p:pic>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012" y="133125"/>
            <a:ext cx="4779677" cy="1044490"/>
          </a:xfrm>
          <a:prstGeom prst="rect">
            <a:avLst/>
          </a:prstGeom>
        </p:spPr>
      </p:pic>
      <p:pic>
        <p:nvPicPr>
          <p:cNvPr id="1026" name="Picture 2" descr="UASnet_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2040" y="5304692"/>
            <a:ext cx="2442754" cy="1225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descr="UAS4EUROPE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3512" y="4196033"/>
            <a:ext cx="3200676" cy="32006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kstvak 18"/>
          <p:cNvSpPr txBox="1"/>
          <p:nvPr/>
        </p:nvSpPr>
        <p:spPr>
          <a:xfrm>
            <a:off x="0" y="1777818"/>
            <a:ext cx="12192001" cy="2739211"/>
          </a:xfrm>
          <a:prstGeom prst="rect">
            <a:avLst/>
          </a:prstGeom>
          <a:noFill/>
        </p:spPr>
        <p:txBody>
          <a:bodyPr wrap="square" rtlCol="0">
            <a:spAutoFit/>
          </a:bodyPr>
          <a:lstStyle/>
          <a:p>
            <a:pPr algn="ctr"/>
            <a:endParaRPr lang="nl-NL" sz="2000" i="1" dirty="0">
              <a:solidFill>
                <a:schemeClr val="tx1">
                  <a:lumMod val="50000"/>
                </a:schemeClr>
              </a:solidFill>
              <a:latin typeface="Garamond" panose="02020404030301010803" pitchFamily="18" charset="0"/>
            </a:endParaRPr>
          </a:p>
          <a:p>
            <a:pPr algn="ctr"/>
            <a:r>
              <a:rPr lang="nl-NL" sz="3600" i="1" dirty="0" err="1">
                <a:solidFill>
                  <a:schemeClr val="tx1">
                    <a:lumMod val="50000"/>
                  </a:schemeClr>
                </a:solidFill>
                <a:latin typeface="Garamond" panose="02020404030301010803" pitchFamily="18" charset="0"/>
              </a:rPr>
              <a:t>Welcome</a:t>
            </a:r>
            <a:r>
              <a:rPr lang="nl-NL" sz="3600" i="1" dirty="0">
                <a:solidFill>
                  <a:schemeClr val="tx1">
                    <a:lumMod val="50000"/>
                  </a:schemeClr>
                </a:solidFill>
                <a:latin typeface="Garamond" panose="02020404030301010803" pitchFamily="18" charset="0"/>
              </a:rPr>
              <a:t> </a:t>
            </a:r>
            <a:r>
              <a:rPr lang="nl-NL" sz="3600" i="1" dirty="0" err="1">
                <a:solidFill>
                  <a:schemeClr val="tx1">
                    <a:lumMod val="50000"/>
                  </a:schemeClr>
                </a:solidFill>
                <a:latin typeface="Garamond" panose="02020404030301010803" pitchFamily="18" charset="0"/>
              </a:rPr>
              <a:t>to</a:t>
            </a:r>
            <a:r>
              <a:rPr lang="nl-NL" sz="3600" i="1" dirty="0">
                <a:solidFill>
                  <a:schemeClr val="tx1">
                    <a:lumMod val="50000"/>
                  </a:schemeClr>
                </a:solidFill>
                <a:latin typeface="Garamond" panose="02020404030301010803" pitchFamily="18" charset="0"/>
              </a:rPr>
              <a:t> </a:t>
            </a:r>
            <a:r>
              <a:rPr lang="nl-NL" sz="3600" i="1" dirty="0" err="1">
                <a:solidFill>
                  <a:schemeClr val="tx1">
                    <a:lumMod val="50000"/>
                  </a:schemeClr>
                </a:solidFill>
                <a:latin typeface="Garamond" panose="02020404030301010803" pitchFamily="18" charset="0"/>
              </a:rPr>
              <a:t>the</a:t>
            </a:r>
            <a:r>
              <a:rPr lang="nl-NL" sz="3600" i="1" dirty="0">
                <a:solidFill>
                  <a:schemeClr val="tx1">
                    <a:lumMod val="50000"/>
                  </a:schemeClr>
                </a:solidFill>
                <a:latin typeface="Garamond" panose="02020404030301010803" pitchFamily="18" charset="0"/>
              </a:rPr>
              <a:t> </a:t>
            </a:r>
            <a:r>
              <a:rPr lang="nl-NL" sz="3600" i="1" dirty="0" err="1">
                <a:solidFill>
                  <a:schemeClr val="tx1">
                    <a:lumMod val="50000"/>
                  </a:schemeClr>
                </a:solidFill>
                <a:latin typeface="Garamond" panose="02020404030301010803" pitchFamily="18" charset="0"/>
              </a:rPr>
              <a:t>international</a:t>
            </a:r>
            <a:r>
              <a:rPr lang="nl-NL" sz="3600" i="1" dirty="0">
                <a:solidFill>
                  <a:schemeClr val="tx1">
                    <a:lumMod val="50000"/>
                  </a:schemeClr>
                </a:solidFill>
                <a:latin typeface="Garamond" panose="02020404030301010803" pitchFamily="18" charset="0"/>
              </a:rPr>
              <a:t> </a:t>
            </a:r>
            <a:r>
              <a:rPr lang="nl-NL" sz="3600" b="1" dirty="0">
                <a:solidFill>
                  <a:srgbClr val="820000"/>
                </a:solidFill>
                <a:latin typeface="Garamond" panose="02020404030301010803" pitchFamily="18" charset="0"/>
              </a:rPr>
              <a:t>AESIS</a:t>
            </a:r>
            <a:r>
              <a:rPr lang="nl-NL" sz="3600" b="1" i="1" dirty="0">
                <a:solidFill>
                  <a:srgbClr val="820000"/>
                </a:solidFill>
                <a:latin typeface="Garamond" panose="02020404030301010803" pitchFamily="18" charset="0"/>
              </a:rPr>
              <a:t> </a:t>
            </a:r>
            <a:r>
              <a:rPr lang="nl-NL" sz="3600" i="1" dirty="0">
                <a:solidFill>
                  <a:schemeClr val="tx1">
                    <a:lumMod val="50000"/>
                  </a:schemeClr>
                </a:solidFill>
                <a:latin typeface="Garamond" panose="02020404030301010803" pitchFamily="18" charset="0"/>
              </a:rPr>
              <a:t>course on</a:t>
            </a:r>
          </a:p>
          <a:p>
            <a:pPr algn="ctr"/>
            <a:endParaRPr lang="nl-NL" sz="2000" i="1" dirty="0">
              <a:solidFill>
                <a:schemeClr val="tx1">
                  <a:lumMod val="50000"/>
                </a:schemeClr>
              </a:solidFill>
              <a:latin typeface="Garamond" panose="02020404030301010803" pitchFamily="18" charset="0"/>
            </a:endParaRPr>
          </a:p>
          <a:p>
            <a:pPr algn="ctr"/>
            <a:r>
              <a:rPr lang="nl-NL" sz="4800" b="1" dirty="0">
                <a:solidFill>
                  <a:srgbClr val="820000"/>
                </a:solidFill>
                <a:latin typeface="Garamond" panose="02020404030301010803" pitchFamily="18" charset="0"/>
              </a:rPr>
              <a:t>Access </a:t>
            </a:r>
            <a:r>
              <a:rPr lang="nl-NL" sz="4800" b="1" dirty="0" err="1">
                <a:solidFill>
                  <a:srgbClr val="820000"/>
                </a:solidFill>
                <a:latin typeface="Garamond" panose="02020404030301010803" pitchFamily="18" charset="0"/>
              </a:rPr>
              <a:t>to</a:t>
            </a:r>
            <a:r>
              <a:rPr lang="nl-NL" sz="4800" b="1" dirty="0">
                <a:solidFill>
                  <a:srgbClr val="820000"/>
                </a:solidFill>
                <a:latin typeface="Garamond" panose="02020404030301010803" pitchFamily="18" charset="0"/>
              </a:rPr>
              <a:t> EU Research </a:t>
            </a:r>
            <a:r>
              <a:rPr lang="nl-NL" sz="4800" b="1" dirty="0" err="1">
                <a:solidFill>
                  <a:srgbClr val="820000"/>
                </a:solidFill>
                <a:latin typeface="Garamond" panose="02020404030301010803" pitchFamily="18" charset="0"/>
              </a:rPr>
              <a:t>Funding</a:t>
            </a:r>
            <a:r>
              <a:rPr lang="nl-NL" sz="4800" b="1" dirty="0">
                <a:solidFill>
                  <a:srgbClr val="820000"/>
                </a:solidFill>
                <a:latin typeface="Garamond" panose="02020404030301010803" pitchFamily="18" charset="0"/>
              </a:rPr>
              <a:t> </a:t>
            </a:r>
            <a:r>
              <a:rPr lang="nl-NL" sz="4800" b="1" dirty="0" err="1">
                <a:solidFill>
                  <a:srgbClr val="820000"/>
                </a:solidFill>
                <a:latin typeface="Garamond" panose="02020404030301010803" pitchFamily="18" charset="0"/>
              </a:rPr>
              <a:t>for</a:t>
            </a:r>
            <a:r>
              <a:rPr lang="nl-NL" sz="4800" b="1" dirty="0">
                <a:solidFill>
                  <a:srgbClr val="820000"/>
                </a:solidFill>
                <a:latin typeface="Garamond" panose="02020404030301010803" pitchFamily="18" charset="0"/>
              </a:rPr>
              <a:t> </a:t>
            </a:r>
            <a:r>
              <a:rPr lang="nl-NL" sz="4800" b="1" dirty="0" err="1">
                <a:solidFill>
                  <a:srgbClr val="820000"/>
                </a:solidFill>
                <a:latin typeface="Garamond" panose="02020404030301010803" pitchFamily="18" charset="0"/>
              </a:rPr>
              <a:t>Universities</a:t>
            </a:r>
            <a:r>
              <a:rPr lang="nl-NL" sz="4800" b="1" dirty="0">
                <a:solidFill>
                  <a:srgbClr val="820000"/>
                </a:solidFill>
                <a:latin typeface="Garamond" panose="02020404030301010803" pitchFamily="18" charset="0"/>
              </a:rPr>
              <a:t> of </a:t>
            </a:r>
            <a:r>
              <a:rPr lang="nl-NL" sz="4800" b="1" dirty="0" err="1">
                <a:solidFill>
                  <a:srgbClr val="820000"/>
                </a:solidFill>
                <a:latin typeface="Garamond" panose="02020404030301010803" pitchFamily="18" charset="0"/>
              </a:rPr>
              <a:t>Applied</a:t>
            </a:r>
            <a:r>
              <a:rPr lang="nl-NL" sz="4800" b="1" dirty="0">
                <a:solidFill>
                  <a:srgbClr val="820000"/>
                </a:solidFill>
                <a:latin typeface="Garamond" panose="02020404030301010803" pitchFamily="18" charset="0"/>
              </a:rPr>
              <a:t> Sciences</a:t>
            </a:r>
          </a:p>
        </p:txBody>
      </p:sp>
      <p:sp>
        <p:nvSpPr>
          <p:cNvPr id="20" name="Tekstvak 19"/>
          <p:cNvSpPr txBox="1"/>
          <p:nvPr/>
        </p:nvSpPr>
        <p:spPr>
          <a:xfrm>
            <a:off x="2203274" y="4678426"/>
            <a:ext cx="7785451" cy="646331"/>
          </a:xfrm>
          <a:prstGeom prst="rect">
            <a:avLst/>
          </a:prstGeom>
          <a:noFill/>
        </p:spPr>
        <p:txBody>
          <a:bodyPr wrap="square" rtlCol="0">
            <a:spAutoFit/>
          </a:bodyPr>
          <a:lstStyle/>
          <a:p>
            <a:pPr algn="ctr"/>
            <a:r>
              <a:rPr lang="nl-NL" b="1" dirty="0">
                <a:latin typeface="Garamond" panose="02020404030301010803" pitchFamily="18" charset="0"/>
              </a:rPr>
              <a:t>19-20 November, Spanish National Research Council, Brussels, Belgium</a:t>
            </a:r>
            <a:endParaRPr lang="nl-NL" sz="1000" b="1" dirty="0">
              <a:latin typeface="Garamond" panose="02020404030301010803" pitchFamily="18" charset="0"/>
            </a:endParaRPr>
          </a:p>
          <a:p>
            <a:pPr algn="ctr"/>
            <a:endParaRPr lang="nl-NL" dirty="0"/>
          </a:p>
        </p:txBody>
      </p:sp>
    </p:spTree>
    <p:extLst>
      <p:ext uri="{BB962C8B-B14F-4D97-AF65-F5344CB8AC3E}">
        <p14:creationId xmlns:p14="http://schemas.microsoft.com/office/powerpoint/2010/main" val="3225280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a:extLst>
              <a:ext uri="{FF2B5EF4-FFF2-40B4-BE49-F238E27FC236}">
                <a16:creationId xmlns:a16="http://schemas.microsoft.com/office/drawing/2014/main" id="{3161AF6F-9670-4192-8924-983B5262F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114" y="5734050"/>
            <a:ext cx="151288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a:extLst>
              <a:ext uri="{FF2B5EF4-FFF2-40B4-BE49-F238E27FC236}">
                <a16:creationId xmlns:a16="http://schemas.microsoft.com/office/drawing/2014/main" id="{CE7E83DC-ACEE-4E9B-8875-48AA2544A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5734051"/>
            <a:ext cx="7272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kstvak 2">
            <a:extLst>
              <a:ext uri="{FF2B5EF4-FFF2-40B4-BE49-F238E27FC236}">
                <a16:creationId xmlns:a16="http://schemas.microsoft.com/office/drawing/2014/main" id="{2FB99EC2-A837-4E34-844F-1573E006EBA8}"/>
              </a:ext>
            </a:extLst>
          </p:cNvPr>
          <p:cNvSpPr txBox="1">
            <a:spLocks noChangeArrowheads="1"/>
          </p:cNvSpPr>
          <p:nvPr/>
        </p:nvSpPr>
        <p:spPr bwMode="auto">
          <a:xfrm>
            <a:off x="2070100" y="981076"/>
            <a:ext cx="76327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eaLnBrk="0" hangingPunct="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buNone/>
              <a:defRPr/>
            </a:pPr>
            <a:r>
              <a:rPr lang="nl-NL" altLang="nl-NL" sz="1600" b="1" dirty="0" err="1">
                <a:solidFill>
                  <a:srgbClr val="FF0000"/>
                </a:solidFill>
              </a:rPr>
              <a:t>Founded</a:t>
            </a:r>
            <a:r>
              <a:rPr lang="nl-NL" altLang="nl-NL" sz="1600" b="1" dirty="0">
                <a:solidFill>
                  <a:srgbClr val="FF0000"/>
                </a:solidFill>
              </a:rPr>
              <a:t> in 2011</a:t>
            </a:r>
          </a:p>
          <a:p>
            <a:pPr fontAlgn="base">
              <a:spcBef>
                <a:spcPct val="0"/>
              </a:spcBef>
              <a:spcAft>
                <a:spcPct val="0"/>
              </a:spcAft>
              <a:buNone/>
              <a:defRPr/>
            </a:pPr>
            <a:endParaRPr lang="nl-NL" altLang="nl-NL" sz="1100" dirty="0">
              <a:solidFill>
                <a:srgbClr val="000000"/>
              </a:solidFill>
            </a:endParaRPr>
          </a:p>
          <a:p>
            <a:pPr fontAlgn="base">
              <a:spcBef>
                <a:spcPct val="0"/>
              </a:spcBef>
              <a:spcAft>
                <a:spcPct val="0"/>
              </a:spcAft>
              <a:buNone/>
              <a:defRPr/>
            </a:pPr>
            <a:r>
              <a:rPr lang="nl-NL" altLang="nl-NL" sz="1800" b="1" dirty="0">
                <a:solidFill>
                  <a:srgbClr val="B16A4E"/>
                </a:solidFill>
              </a:rPr>
              <a:t>Mission &amp; </a:t>
            </a:r>
            <a:r>
              <a:rPr lang="nl-NL" altLang="nl-NL" sz="1800" b="1" dirty="0" err="1">
                <a:solidFill>
                  <a:srgbClr val="B16A4E"/>
                </a:solidFill>
              </a:rPr>
              <a:t>Strategy</a:t>
            </a:r>
            <a:endParaRPr lang="nl-NL" altLang="nl-NL" sz="1800" dirty="0">
              <a:solidFill>
                <a:srgbClr val="B16A4E"/>
              </a:solidFill>
            </a:endParaRPr>
          </a:p>
          <a:p>
            <a:pPr marL="457200" indent="-457200" fontAlgn="base">
              <a:lnSpc>
                <a:spcPts val="2200"/>
              </a:lnSpc>
              <a:spcBef>
                <a:spcPct val="0"/>
              </a:spcBef>
              <a:spcAft>
                <a:spcPct val="0"/>
              </a:spcAft>
              <a:buFontTx/>
              <a:buAutoNum type="arabicPeriod"/>
              <a:defRPr/>
            </a:pPr>
            <a:r>
              <a:rPr lang="nl-NL" altLang="nl-NL" sz="1200" dirty="0" err="1">
                <a:solidFill>
                  <a:srgbClr val="000000"/>
                </a:solidFill>
              </a:rPr>
              <a:t>Ensuring</a:t>
            </a:r>
            <a:r>
              <a:rPr lang="nl-NL" altLang="nl-NL" sz="1200" dirty="0">
                <a:solidFill>
                  <a:srgbClr val="000000"/>
                </a:solidFill>
              </a:rPr>
              <a:t> </a:t>
            </a:r>
            <a:r>
              <a:rPr lang="nl-NL" altLang="nl-NL" sz="1200" dirty="0" err="1">
                <a:solidFill>
                  <a:srgbClr val="000000"/>
                </a:solidFill>
              </a:rPr>
              <a:t>visibility</a:t>
            </a:r>
            <a:r>
              <a:rPr lang="nl-NL" altLang="nl-NL" sz="1200" dirty="0">
                <a:solidFill>
                  <a:srgbClr val="000000"/>
                </a:solidFill>
              </a:rPr>
              <a:t> of </a:t>
            </a:r>
            <a:r>
              <a:rPr lang="nl-NL" altLang="nl-NL" sz="1200" dirty="0" err="1">
                <a:solidFill>
                  <a:srgbClr val="000000"/>
                </a:solidFill>
              </a:rPr>
              <a:t>Universities</a:t>
            </a:r>
            <a:r>
              <a:rPr lang="nl-NL" altLang="nl-NL" sz="1200" dirty="0">
                <a:solidFill>
                  <a:srgbClr val="000000"/>
                </a:solidFill>
              </a:rPr>
              <a:t> of </a:t>
            </a:r>
            <a:r>
              <a:rPr lang="nl-NL" altLang="nl-NL" sz="1200" dirty="0" err="1">
                <a:solidFill>
                  <a:srgbClr val="000000"/>
                </a:solidFill>
              </a:rPr>
              <a:t>Applied</a:t>
            </a:r>
            <a:r>
              <a:rPr lang="nl-NL" altLang="nl-NL" sz="1200" dirty="0">
                <a:solidFill>
                  <a:srgbClr val="000000"/>
                </a:solidFill>
              </a:rPr>
              <a:t> Sciences</a:t>
            </a:r>
          </a:p>
          <a:p>
            <a:pPr marL="457200" indent="-457200" fontAlgn="base">
              <a:lnSpc>
                <a:spcPts val="2200"/>
              </a:lnSpc>
              <a:spcBef>
                <a:spcPct val="0"/>
              </a:spcBef>
              <a:spcAft>
                <a:spcPct val="0"/>
              </a:spcAft>
              <a:buFontTx/>
              <a:buAutoNum type="arabicPeriod"/>
              <a:defRPr/>
            </a:pPr>
            <a:r>
              <a:rPr lang="nl-NL" altLang="nl-NL" sz="1200" dirty="0" err="1">
                <a:solidFill>
                  <a:srgbClr val="000000"/>
                </a:solidFill>
              </a:rPr>
              <a:t>Ensuring</a:t>
            </a:r>
            <a:r>
              <a:rPr lang="nl-NL" altLang="nl-NL" sz="1200" dirty="0">
                <a:solidFill>
                  <a:srgbClr val="000000"/>
                </a:solidFill>
              </a:rPr>
              <a:t> </a:t>
            </a:r>
            <a:r>
              <a:rPr lang="nl-NL" altLang="nl-NL" sz="1200" dirty="0" err="1">
                <a:solidFill>
                  <a:srgbClr val="000000"/>
                </a:solidFill>
              </a:rPr>
              <a:t>visibility</a:t>
            </a:r>
            <a:r>
              <a:rPr lang="nl-NL" altLang="nl-NL" sz="1200" dirty="0">
                <a:solidFill>
                  <a:srgbClr val="000000"/>
                </a:solidFill>
              </a:rPr>
              <a:t> of </a:t>
            </a:r>
            <a:r>
              <a:rPr lang="nl-NL" altLang="nl-NL" sz="1200" dirty="0" err="1">
                <a:solidFill>
                  <a:srgbClr val="000000"/>
                </a:solidFill>
              </a:rPr>
              <a:t>their</a:t>
            </a:r>
            <a:r>
              <a:rPr lang="nl-NL" altLang="nl-NL" sz="1200" dirty="0">
                <a:solidFill>
                  <a:srgbClr val="000000"/>
                </a:solidFill>
              </a:rPr>
              <a:t> </a:t>
            </a:r>
            <a:r>
              <a:rPr lang="nl-NL" altLang="nl-NL" sz="1200" dirty="0" err="1">
                <a:solidFill>
                  <a:srgbClr val="000000"/>
                </a:solidFill>
              </a:rPr>
              <a:t>applied</a:t>
            </a:r>
            <a:r>
              <a:rPr lang="nl-NL" altLang="nl-NL" sz="1200" dirty="0">
                <a:solidFill>
                  <a:srgbClr val="000000"/>
                </a:solidFill>
              </a:rPr>
              <a:t> research </a:t>
            </a:r>
            <a:r>
              <a:rPr lang="nl-NL" altLang="nl-NL" sz="1200" dirty="0" err="1">
                <a:solidFill>
                  <a:srgbClr val="000000"/>
                </a:solidFill>
              </a:rPr>
              <a:t>activities</a:t>
            </a:r>
            <a:endParaRPr lang="nl-NL" altLang="nl-NL" sz="1200" dirty="0">
              <a:solidFill>
                <a:srgbClr val="000000"/>
              </a:solidFill>
            </a:endParaRPr>
          </a:p>
          <a:p>
            <a:pPr marL="457200" indent="-457200" fontAlgn="base">
              <a:lnSpc>
                <a:spcPts val="2200"/>
              </a:lnSpc>
              <a:spcBef>
                <a:spcPct val="0"/>
              </a:spcBef>
              <a:spcAft>
                <a:spcPct val="0"/>
              </a:spcAft>
              <a:buFontTx/>
              <a:buAutoNum type="arabicPeriod"/>
              <a:defRPr/>
            </a:pPr>
            <a:r>
              <a:rPr lang="nl-NL" altLang="nl-NL" sz="1200" dirty="0" err="1">
                <a:solidFill>
                  <a:srgbClr val="000000"/>
                </a:solidFill>
              </a:rPr>
              <a:t>Providing</a:t>
            </a:r>
            <a:r>
              <a:rPr lang="nl-NL" altLang="nl-NL" sz="1200" dirty="0">
                <a:solidFill>
                  <a:srgbClr val="000000"/>
                </a:solidFill>
              </a:rPr>
              <a:t> matchmaking </a:t>
            </a:r>
            <a:r>
              <a:rPr lang="nl-NL" altLang="nl-NL" sz="1200" dirty="0" err="1">
                <a:solidFill>
                  <a:srgbClr val="000000"/>
                </a:solidFill>
              </a:rPr>
              <a:t>possibilities</a:t>
            </a:r>
            <a:r>
              <a:rPr lang="nl-NL" altLang="nl-NL" sz="1200" dirty="0">
                <a:solidFill>
                  <a:srgbClr val="000000"/>
                </a:solidFill>
              </a:rPr>
              <a:t> </a:t>
            </a:r>
            <a:r>
              <a:rPr lang="nl-NL" altLang="nl-NL" sz="1200" dirty="0" err="1">
                <a:solidFill>
                  <a:srgbClr val="000000"/>
                </a:solidFill>
              </a:rPr>
              <a:t>for</a:t>
            </a:r>
            <a:r>
              <a:rPr lang="nl-NL" altLang="nl-NL" sz="1200" dirty="0">
                <a:solidFill>
                  <a:srgbClr val="000000"/>
                </a:solidFill>
              </a:rPr>
              <a:t> European </a:t>
            </a:r>
            <a:r>
              <a:rPr lang="nl-NL" altLang="nl-NL" sz="1200" dirty="0" err="1">
                <a:solidFill>
                  <a:srgbClr val="000000"/>
                </a:solidFill>
              </a:rPr>
              <a:t>researchers</a:t>
            </a:r>
            <a:endParaRPr lang="nl-NL" altLang="nl-NL" sz="1200" dirty="0">
              <a:solidFill>
                <a:srgbClr val="000000"/>
              </a:solidFill>
            </a:endParaRPr>
          </a:p>
          <a:p>
            <a:pPr marL="457200" indent="-457200" fontAlgn="base">
              <a:lnSpc>
                <a:spcPts val="2200"/>
              </a:lnSpc>
              <a:spcBef>
                <a:spcPct val="0"/>
              </a:spcBef>
              <a:spcAft>
                <a:spcPct val="0"/>
              </a:spcAft>
              <a:buFontTx/>
              <a:buAutoNum type="arabicPeriod"/>
              <a:defRPr/>
            </a:pPr>
            <a:r>
              <a:rPr lang="nl-NL" altLang="nl-NL" sz="1200" dirty="0" err="1">
                <a:solidFill>
                  <a:srgbClr val="000000"/>
                </a:solidFill>
              </a:rPr>
              <a:t>Offering</a:t>
            </a:r>
            <a:r>
              <a:rPr lang="nl-NL" altLang="nl-NL" sz="1200" dirty="0">
                <a:solidFill>
                  <a:srgbClr val="000000"/>
                </a:solidFill>
              </a:rPr>
              <a:t> information on European research </a:t>
            </a:r>
            <a:r>
              <a:rPr lang="nl-NL" altLang="nl-NL" sz="1200" dirty="0" err="1">
                <a:solidFill>
                  <a:srgbClr val="000000"/>
                </a:solidFill>
              </a:rPr>
              <a:t>programmes</a:t>
            </a:r>
            <a:endParaRPr lang="nl-NL" altLang="nl-NL" sz="1200" dirty="0">
              <a:solidFill>
                <a:srgbClr val="000000"/>
              </a:solidFill>
            </a:endParaRPr>
          </a:p>
          <a:p>
            <a:pPr marL="457200" indent="-457200" fontAlgn="base">
              <a:lnSpc>
                <a:spcPts val="2200"/>
              </a:lnSpc>
              <a:spcBef>
                <a:spcPct val="0"/>
              </a:spcBef>
              <a:spcAft>
                <a:spcPct val="0"/>
              </a:spcAft>
              <a:buFontTx/>
              <a:buAutoNum type="arabicPeriod"/>
              <a:defRPr/>
            </a:pPr>
            <a:r>
              <a:rPr lang="nl-NL" altLang="nl-NL" sz="1200" dirty="0" err="1">
                <a:solidFill>
                  <a:srgbClr val="000000"/>
                </a:solidFill>
              </a:rPr>
              <a:t>Stimulating</a:t>
            </a:r>
            <a:r>
              <a:rPr lang="nl-NL" altLang="nl-NL" sz="1200" dirty="0">
                <a:solidFill>
                  <a:srgbClr val="000000"/>
                </a:solidFill>
              </a:rPr>
              <a:t> UAS </a:t>
            </a:r>
            <a:r>
              <a:rPr lang="nl-NL" altLang="nl-NL" sz="1200" dirty="0" err="1">
                <a:solidFill>
                  <a:srgbClr val="000000"/>
                </a:solidFill>
              </a:rPr>
              <a:t>to</a:t>
            </a:r>
            <a:r>
              <a:rPr lang="nl-NL" altLang="nl-NL" sz="1200" dirty="0">
                <a:solidFill>
                  <a:srgbClr val="000000"/>
                </a:solidFill>
              </a:rPr>
              <a:t> </a:t>
            </a:r>
            <a:r>
              <a:rPr lang="nl-NL" altLang="nl-NL" sz="1200" dirty="0" err="1">
                <a:solidFill>
                  <a:srgbClr val="000000"/>
                </a:solidFill>
              </a:rPr>
              <a:t>participate</a:t>
            </a:r>
            <a:r>
              <a:rPr lang="nl-NL" altLang="nl-NL" sz="1200" dirty="0">
                <a:solidFill>
                  <a:srgbClr val="000000"/>
                </a:solidFill>
              </a:rPr>
              <a:t> in European </a:t>
            </a:r>
            <a:r>
              <a:rPr lang="nl-NL" altLang="nl-NL" sz="1200" dirty="0" err="1">
                <a:solidFill>
                  <a:srgbClr val="000000"/>
                </a:solidFill>
              </a:rPr>
              <a:t>programmes</a:t>
            </a:r>
            <a:endParaRPr lang="nl-NL" altLang="nl-NL" sz="1200" dirty="0">
              <a:solidFill>
                <a:srgbClr val="000000"/>
              </a:solidFill>
            </a:endParaRPr>
          </a:p>
          <a:p>
            <a:pPr fontAlgn="base">
              <a:spcBef>
                <a:spcPct val="0"/>
              </a:spcBef>
              <a:spcAft>
                <a:spcPct val="0"/>
              </a:spcAft>
              <a:buNone/>
              <a:defRPr/>
            </a:pPr>
            <a:endParaRPr lang="nl-NL" altLang="nl-NL" sz="2400" dirty="0">
              <a:solidFill>
                <a:srgbClr val="000000"/>
              </a:solidFill>
            </a:endParaRPr>
          </a:p>
        </p:txBody>
      </p:sp>
      <p:pic>
        <p:nvPicPr>
          <p:cNvPr id="63493" name="Afbeelding 1">
            <a:extLst>
              <a:ext uri="{FF2B5EF4-FFF2-40B4-BE49-F238E27FC236}">
                <a16:creationId xmlns:a16="http://schemas.microsoft.com/office/drawing/2014/main" id="{8B07EADB-C9C5-4D0E-AEA9-52AA49765B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66213" y="33339"/>
            <a:ext cx="14605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48E90988-3291-448C-9682-F49E35A0BE09}"/>
              </a:ext>
            </a:extLst>
          </p:cNvPr>
          <p:cNvSpPr txBox="1">
            <a:spLocks noChangeArrowheads="1"/>
          </p:cNvSpPr>
          <p:nvPr/>
        </p:nvSpPr>
        <p:spPr bwMode="auto">
          <a:xfrm>
            <a:off x="2063750" y="3213100"/>
            <a:ext cx="8389938" cy="2649538"/>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nl-NL" sz="1600" b="1" dirty="0">
              <a:solidFill>
                <a:srgbClr val="B16A4E"/>
              </a:solidFill>
              <a:latin typeface="Arial"/>
              <a:ea typeface="ヒラギノ角ゴ Pro W3" pitchFamily="96" charset="-128"/>
            </a:endParaRPr>
          </a:p>
          <a:p>
            <a:pPr eaLnBrk="0" fontAlgn="base" hangingPunct="0">
              <a:spcBef>
                <a:spcPct val="0"/>
              </a:spcBef>
              <a:spcAft>
                <a:spcPct val="0"/>
              </a:spcAft>
              <a:defRPr/>
            </a:pPr>
            <a:r>
              <a:rPr lang="nl-NL" b="1" dirty="0">
                <a:solidFill>
                  <a:srgbClr val="B16A4E"/>
                </a:solidFill>
                <a:latin typeface="Arial"/>
                <a:ea typeface="ヒラギノ角ゴ Pro W3" pitchFamily="96" charset="-128"/>
              </a:rPr>
              <a:t>Goals</a:t>
            </a:r>
            <a:endParaRPr lang="nl-NL" u="sng" dirty="0">
              <a:solidFill>
                <a:srgbClr val="B16A4E"/>
              </a:solidFill>
              <a:latin typeface="Verdana" pitchFamily="34" charset="0"/>
              <a:ea typeface="ヒラギノ角ゴ Pro W3" pitchFamily="96" charset="-128"/>
            </a:endParaRPr>
          </a:p>
          <a:p>
            <a:pPr eaLnBrk="0" fontAlgn="base" hangingPunct="0">
              <a:spcBef>
                <a:spcPct val="0"/>
              </a:spcBef>
              <a:spcAft>
                <a:spcPct val="0"/>
              </a:spcAft>
              <a:defRPr/>
            </a:pPr>
            <a:endParaRPr lang="nl-NL" sz="800" u="sng" dirty="0">
              <a:solidFill>
                <a:srgbClr val="EE5112"/>
              </a:solidFill>
              <a:latin typeface="Verdana" pitchFamily="34" charset="0"/>
              <a:ea typeface="ヒラギノ角ゴ Pro W3" pitchFamily="96" charset="-128"/>
            </a:endParaRPr>
          </a:p>
          <a:p>
            <a:pPr marL="457200" indent="-457200" eaLnBrk="0" fontAlgn="base" hangingPunct="0">
              <a:lnSpc>
                <a:spcPts val="1300"/>
              </a:lnSpc>
              <a:spcBef>
                <a:spcPct val="0"/>
              </a:spcBef>
              <a:spcAft>
                <a:spcPct val="0"/>
              </a:spcAft>
              <a:buFont typeface="+mj-lt"/>
              <a:buAutoNum type="arabicPeriod"/>
              <a:defRPr/>
            </a:pPr>
            <a:r>
              <a:rPr lang="en-GB" sz="1200" dirty="0">
                <a:solidFill>
                  <a:srgbClr val="000000"/>
                </a:solidFill>
                <a:latin typeface="Arial" charset="0"/>
                <a:ea typeface="ヒラギノ角ゴ Pro W3" pitchFamily="96" charset="-128"/>
              </a:rPr>
              <a:t>As a spokesperson to lobby with EU-stakeholders (Parliament, Commission, Council, etc.)</a:t>
            </a:r>
          </a:p>
          <a:p>
            <a:pPr marL="457200" indent="-457200" eaLnBrk="0" fontAlgn="base" hangingPunct="0">
              <a:lnSpc>
                <a:spcPts val="1300"/>
              </a:lnSpc>
              <a:spcBef>
                <a:spcPct val="0"/>
              </a:spcBef>
              <a:spcAft>
                <a:spcPct val="0"/>
              </a:spcAft>
              <a:buFont typeface="+mj-lt"/>
              <a:buAutoNum type="arabicPeriod"/>
              <a:defRPr/>
            </a:pPr>
            <a:endParaRPr lang="en-GB" sz="1200" dirty="0">
              <a:solidFill>
                <a:srgbClr val="000000"/>
              </a:solidFill>
              <a:latin typeface="Arial" charset="0"/>
              <a:ea typeface="ヒラギノ角ゴ Pro W3" pitchFamily="96" charset="-128"/>
            </a:endParaRPr>
          </a:p>
          <a:p>
            <a:pPr marL="457200" indent="-457200" eaLnBrk="0" fontAlgn="base" hangingPunct="0">
              <a:lnSpc>
                <a:spcPts val="1300"/>
              </a:lnSpc>
              <a:spcBef>
                <a:spcPct val="0"/>
              </a:spcBef>
              <a:spcAft>
                <a:spcPct val="0"/>
              </a:spcAft>
              <a:buFont typeface="+mj-lt"/>
              <a:buAutoNum type="arabicPeriod"/>
              <a:defRPr/>
            </a:pPr>
            <a:r>
              <a:rPr lang="en-GB" sz="1200" dirty="0">
                <a:solidFill>
                  <a:srgbClr val="000000"/>
                </a:solidFill>
                <a:latin typeface="Arial" charset="0"/>
                <a:ea typeface="ヒラギノ角ゴ Pro W3" pitchFamily="96" charset="-128"/>
              </a:rPr>
              <a:t>Networking &amp; matchmaking activities between UAS in Europe</a:t>
            </a:r>
          </a:p>
          <a:p>
            <a:pPr marL="457200" indent="-457200" eaLnBrk="0" fontAlgn="base" hangingPunct="0">
              <a:lnSpc>
                <a:spcPts val="1300"/>
              </a:lnSpc>
              <a:spcBef>
                <a:spcPct val="0"/>
              </a:spcBef>
              <a:spcAft>
                <a:spcPct val="0"/>
              </a:spcAft>
              <a:buFont typeface="+mj-lt"/>
              <a:buAutoNum type="arabicPeriod"/>
              <a:defRPr/>
            </a:pPr>
            <a:endParaRPr lang="en-GB" sz="1200" dirty="0">
              <a:solidFill>
                <a:srgbClr val="000000"/>
              </a:solidFill>
              <a:latin typeface="Arial" charset="0"/>
              <a:ea typeface="ヒラギノ角ゴ Pro W3" pitchFamily="96" charset="-128"/>
            </a:endParaRPr>
          </a:p>
          <a:p>
            <a:pPr marL="457200" indent="-457200" eaLnBrk="0" fontAlgn="base" hangingPunct="0">
              <a:lnSpc>
                <a:spcPts val="1300"/>
              </a:lnSpc>
              <a:spcBef>
                <a:spcPct val="0"/>
              </a:spcBef>
              <a:spcAft>
                <a:spcPct val="0"/>
              </a:spcAft>
              <a:buFont typeface="+mj-lt"/>
              <a:buAutoNum type="arabicPeriod"/>
              <a:defRPr/>
            </a:pPr>
            <a:r>
              <a:rPr lang="en-GB" sz="1200" dirty="0">
                <a:solidFill>
                  <a:srgbClr val="000000"/>
                </a:solidFill>
                <a:latin typeface="Arial" charset="0"/>
                <a:ea typeface="ヒラギノ角ゴ Pro W3" pitchFamily="96" charset="-128"/>
              </a:rPr>
              <a:t>Enhance the cooperation between UAS: </a:t>
            </a:r>
          </a:p>
          <a:p>
            <a:pPr eaLnBrk="0" fontAlgn="base" hangingPunct="0">
              <a:lnSpc>
                <a:spcPts val="1400"/>
              </a:lnSpc>
              <a:spcBef>
                <a:spcPct val="0"/>
              </a:spcBef>
              <a:spcAft>
                <a:spcPct val="0"/>
              </a:spcAft>
              <a:defRPr/>
            </a:pPr>
            <a:r>
              <a:rPr lang="en-GB" sz="1200" dirty="0">
                <a:solidFill>
                  <a:srgbClr val="000000"/>
                </a:solidFill>
                <a:latin typeface="Arial" charset="0"/>
                <a:ea typeface="ヒラギノ角ゴ Pro W3" pitchFamily="96" charset="-128"/>
              </a:rPr>
              <a:t>	- </a:t>
            </a:r>
            <a:r>
              <a:rPr lang="en-IE" sz="1200" dirty="0">
                <a:solidFill>
                  <a:srgbClr val="000000"/>
                </a:solidFill>
                <a:latin typeface="Arial" charset="0"/>
                <a:ea typeface="ヒラギノ角ゴ Pro W3" pitchFamily="96" charset="-128"/>
              </a:rPr>
              <a:t>collecting good practices</a:t>
            </a:r>
          </a:p>
          <a:p>
            <a:pPr lvl="1" eaLnBrk="0" fontAlgn="base" hangingPunct="0">
              <a:lnSpc>
                <a:spcPts val="1400"/>
              </a:lnSpc>
              <a:spcBef>
                <a:spcPct val="0"/>
              </a:spcBef>
              <a:spcAft>
                <a:spcPct val="0"/>
              </a:spcAft>
              <a:defRPr/>
            </a:pPr>
            <a:r>
              <a:rPr lang="en-IE" sz="1200" dirty="0">
                <a:solidFill>
                  <a:srgbClr val="000000"/>
                </a:solidFill>
                <a:latin typeface="Arial" charset="0"/>
                <a:ea typeface="ヒラギノ角ゴ Pro W3" pitchFamily="96" charset="-128"/>
              </a:rPr>
              <a:t>	- collecting facts and figures to brand ourselves</a:t>
            </a:r>
          </a:p>
          <a:p>
            <a:pPr lvl="1" eaLnBrk="0" fontAlgn="base" hangingPunct="0">
              <a:lnSpc>
                <a:spcPts val="1400"/>
              </a:lnSpc>
              <a:spcBef>
                <a:spcPct val="0"/>
              </a:spcBef>
              <a:spcAft>
                <a:spcPct val="0"/>
              </a:spcAft>
              <a:defRPr/>
            </a:pPr>
            <a:r>
              <a:rPr lang="en-IE" sz="1200" dirty="0">
                <a:solidFill>
                  <a:srgbClr val="000000"/>
                </a:solidFill>
                <a:latin typeface="Arial" charset="0"/>
                <a:ea typeface="ヒラギノ角ゴ Pro W3" pitchFamily="96" charset="-128"/>
              </a:rPr>
              <a:t>	- </a:t>
            </a:r>
            <a:r>
              <a:rPr lang="en-GB" sz="1200" dirty="0">
                <a:solidFill>
                  <a:srgbClr val="000000"/>
                </a:solidFill>
                <a:latin typeface="Arial" charset="0"/>
                <a:ea typeface="ヒラギノ角ゴ Pro W3" pitchFamily="96" charset="-128"/>
              </a:rPr>
              <a:t>mapping the UAS research priorities </a:t>
            </a:r>
            <a:endParaRPr lang="en-IE" sz="1200" dirty="0">
              <a:solidFill>
                <a:srgbClr val="000000"/>
              </a:solidFill>
              <a:latin typeface="Arial" charset="0"/>
              <a:ea typeface="ヒラギノ角ゴ Pro W3" pitchFamily="96" charset="-128"/>
            </a:endParaRPr>
          </a:p>
          <a:p>
            <a:pPr eaLnBrk="0" fontAlgn="base" hangingPunct="0">
              <a:spcBef>
                <a:spcPct val="0"/>
              </a:spcBef>
              <a:spcAft>
                <a:spcPct val="0"/>
              </a:spcAft>
              <a:defRPr/>
            </a:pPr>
            <a:endParaRPr lang="nl-NL" sz="1600" dirty="0">
              <a:solidFill>
                <a:srgbClr val="000000"/>
              </a:solidFill>
              <a:latin typeface="Arial" charset="0"/>
              <a:ea typeface="ヒラギノ角ゴ Pro W3" pitchFamily="96" charset="-128"/>
            </a:endParaRPr>
          </a:p>
          <a:p>
            <a:pPr marL="457200" indent="-457200" eaLnBrk="0" fontAlgn="base" hangingPunct="0">
              <a:spcBef>
                <a:spcPct val="0"/>
              </a:spcBef>
              <a:spcAft>
                <a:spcPct val="0"/>
              </a:spcAft>
              <a:buFont typeface="+mj-lt"/>
              <a:buAutoNum type="arabicPeriod"/>
              <a:defRPr/>
            </a:pPr>
            <a:endParaRPr lang="en-IE" sz="1600" dirty="0">
              <a:solidFill>
                <a:srgbClr val="000000"/>
              </a:solidFill>
              <a:latin typeface="Arial" charset="0"/>
              <a:ea typeface="ヒラギノ角ゴ Pro W3" pitchFamily="96" charset="-128"/>
            </a:endParaRPr>
          </a:p>
        </p:txBody>
      </p:sp>
      <p:pic>
        <p:nvPicPr>
          <p:cNvPr id="7" name="Afbeelding 6">
            <a:extLst>
              <a:ext uri="{FF2B5EF4-FFF2-40B4-BE49-F238E27FC236}">
                <a16:creationId xmlns:a16="http://schemas.microsoft.com/office/drawing/2014/main" id="{0AFD385F-0D3D-49DB-9436-D0C0A154AC02}"/>
              </a:ext>
            </a:extLst>
          </p:cNvPr>
          <p:cNvPicPr>
            <a:picLocks noChangeAspect="1"/>
          </p:cNvPicPr>
          <p:nvPr/>
        </p:nvPicPr>
        <p:blipFill>
          <a:blip r:embed="rId6"/>
          <a:stretch>
            <a:fillRect/>
          </a:stretch>
        </p:blipFill>
        <p:spPr>
          <a:xfrm>
            <a:off x="8135938" y="2185988"/>
            <a:ext cx="2038350" cy="3149600"/>
          </a:xfrm>
          <a:prstGeom prst="rect">
            <a:avLst/>
          </a:prstGeom>
          <a:effectLst>
            <a:outerShdw blurRad="330200" dist="266700" dir="7680000" sx="102000" sy="102000" algn="ctr" rotWithShape="0">
              <a:srgbClr val="000000">
                <a:alpha val="81000"/>
              </a:srgbClr>
            </a:outerShdw>
          </a:effectLst>
        </p:spPr>
      </p:pic>
      <p:sp>
        <p:nvSpPr>
          <p:cNvPr id="8" name="Tekstvak 5">
            <a:extLst>
              <a:ext uri="{FF2B5EF4-FFF2-40B4-BE49-F238E27FC236}">
                <a16:creationId xmlns:a16="http://schemas.microsoft.com/office/drawing/2014/main" id="{CF2669AB-F1C3-451A-9A55-8BD4B08CB84C}"/>
              </a:ext>
            </a:extLst>
          </p:cNvPr>
          <p:cNvSpPr txBox="1">
            <a:spLocks noChangeArrowheads="1"/>
          </p:cNvSpPr>
          <p:nvPr/>
        </p:nvSpPr>
        <p:spPr bwMode="auto">
          <a:xfrm>
            <a:off x="6850063" y="1447800"/>
            <a:ext cx="4610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buNone/>
            </a:pPr>
            <a:r>
              <a:rPr lang="en-GB" altLang="nl-NL" sz="1400" b="1">
                <a:solidFill>
                  <a:srgbClr val="EE5112"/>
                </a:solidFill>
              </a:rPr>
              <a:t>The Eduprof-project 2008-2011</a:t>
            </a:r>
          </a:p>
          <a:p>
            <a:pPr algn="ctr" eaLnBrk="0" fontAlgn="base" hangingPunct="0">
              <a:spcBef>
                <a:spcPct val="0"/>
              </a:spcBef>
              <a:spcAft>
                <a:spcPct val="0"/>
              </a:spcAft>
              <a:buNone/>
            </a:pPr>
            <a:r>
              <a:rPr lang="en-GB" altLang="nl-NL" sz="1400" b="1">
                <a:solidFill>
                  <a:srgbClr val="EE5112"/>
                </a:solidFill>
              </a:rPr>
              <a:t>Creation of UASnet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xEl>
                                              <p:pRg st="3" end="3"/>
                                            </p:txEl>
                                          </p:spTgt>
                                        </p:tgtEl>
                                        <p:attrNameLst>
                                          <p:attrName>style.visibility</p:attrName>
                                        </p:attrNameLst>
                                      </p:cBhvr>
                                      <p:to>
                                        <p:strVal val="visible"/>
                                      </p:to>
                                    </p:set>
                                    <p:animEffect transition="in" filter="fade">
                                      <p:cBhvr>
                                        <p:cTn id="7" dur="500"/>
                                        <p:tgtEl>
                                          <p:spTgt spid="307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7">
                                            <p:txEl>
                                              <p:pRg st="4" end="4"/>
                                            </p:txEl>
                                          </p:spTgt>
                                        </p:tgtEl>
                                        <p:attrNameLst>
                                          <p:attrName>style.visibility</p:attrName>
                                        </p:attrNameLst>
                                      </p:cBhvr>
                                      <p:to>
                                        <p:strVal val="visible"/>
                                      </p:to>
                                    </p:set>
                                    <p:animEffect transition="in" filter="fade">
                                      <p:cBhvr>
                                        <p:cTn id="10" dur="500"/>
                                        <p:tgtEl>
                                          <p:spTgt spid="307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77">
                                            <p:txEl>
                                              <p:pRg st="5" end="5"/>
                                            </p:txEl>
                                          </p:spTgt>
                                        </p:tgtEl>
                                        <p:attrNameLst>
                                          <p:attrName>style.visibility</p:attrName>
                                        </p:attrNameLst>
                                      </p:cBhvr>
                                      <p:to>
                                        <p:strVal val="visible"/>
                                      </p:to>
                                    </p:set>
                                    <p:animEffect transition="in" filter="fade">
                                      <p:cBhvr>
                                        <p:cTn id="13" dur="500"/>
                                        <p:tgtEl>
                                          <p:spTgt spid="307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77">
                                            <p:txEl>
                                              <p:pRg st="6" end="6"/>
                                            </p:txEl>
                                          </p:spTgt>
                                        </p:tgtEl>
                                        <p:attrNameLst>
                                          <p:attrName>style.visibility</p:attrName>
                                        </p:attrNameLst>
                                      </p:cBhvr>
                                      <p:to>
                                        <p:strVal val="visible"/>
                                      </p:to>
                                    </p:set>
                                    <p:animEffect transition="in" filter="fade">
                                      <p:cBhvr>
                                        <p:cTn id="16" dur="500"/>
                                        <p:tgtEl>
                                          <p:spTgt spid="307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77">
                                            <p:txEl>
                                              <p:pRg st="7" end="7"/>
                                            </p:txEl>
                                          </p:spTgt>
                                        </p:tgtEl>
                                        <p:attrNameLst>
                                          <p:attrName>style.visibility</p:attrName>
                                        </p:attrNameLst>
                                      </p:cBhvr>
                                      <p:to>
                                        <p:strVal val="visible"/>
                                      </p:to>
                                    </p:set>
                                    <p:animEffect transition="in" filter="fade">
                                      <p:cBhvr>
                                        <p:cTn id="19" dur="500"/>
                                        <p:tgtEl>
                                          <p:spTgt spid="3077">
                                            <p:txEl>
                                              <p:pRg st="7" end="7"/>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500"/>
                                        <p:tgtEl>
                                          <p:spTgt spid="6">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fade">
                                      <p:cBhvr>
                                        <p:cTn id="45" dur="500"/>
                                        <p:tgtEl>
                                          <p:spTgt spid="6">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9" end="9"/>
                                            </p:txEl>
                                          </p:spTgt>
                                        </p:tgtEl>
                                        <p:attrNameLst>
                                          <p:attrName>style.visibility</p:attrName>
                                        </p:attrNameLst>
                                      </p:cBhvr>
                                      <p:to>
                                        <p:strVal val="visible"/>
                                      </p:to>
                                    </p:set>
                                    <p:animEffect transition="in" filter="fade">
                                      <p:cBhvr>
                                        <p:cTn id="48" dur="500"/>
                                        <p:tgtEl>
                                          <p:spTgt spid="6">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Effect transition="in" filter="fade">
                                      <p:cBhvr>
                                        <p:cTn id="5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kstvak 5">
            <a:extLst>
              <a:ext uri="{FF2B5EF4-FFF2-40B4-BE49-F238E27FC236}">
                <a16:creationId xmlns:a16="http://schemas.microsoft.com/office/drawing/2014/main" id="{C2502B55-0592-4CDD-83CD-930B5CCDD897}"/>
              </a:ext>
            </a:extLst>
          </p:cNvPr>
          <p:cNvSpPr txBox="1">
            <a:spLocks noChangeArrowheads="1"/>
          </p:cNvSpPr>
          <p:nvPr/>
        </p:nvSpPr>
        <p:spPr bwMode="auto">
          <a:xfrm>
            <a:off x="1992313" y="568326"/>
            <a:ext cx="84963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eaLnBrk="0" hangingPunct="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buNone/>
              <a:defRPr/>
            </a:pPr>
            <a:r>
              <a:rPr lang="en-GB" altLang="nl-NL" sz="2000" b="1" dirty="0">
                <a:solidFill>
                  <a:srgbClr val="EE5112"/>
                </a:solidFill>
              </a:rPr>
              <a:t>Members</a:t>
            </a:r>
          </a:p>
          <a:p>
            <a:pPr marL="285750" indent="-285750" fontAlgn="base">
              <a:spcBef>
                <a:spcPct val="0"/>
              </a:spcBef>
              <a:spcAft>
                <a:spcPct val="0"/>
              </a:spcAft>
              <a:buFont typeface="Symbol" panose="05050102010706020507" pitchFamily="18" charset="2"/>
              <a:buChar char="Þ"/>
              <a:defRPr/>
            </a:pPr>
            <a:r>
              <a:rPr lang="en-GB" altLang="nl-NL" sz="1400" dirty="0">
                <a:solidFill>
                  <a:srgbClr val="000000"/>
                </a:solidFill>
              </a:rPr>
              <a:t>represented through national or regional associations of UAS (</a:t>
            </a:r>
            <a:r>
              <a:rPr lang="nl-NL" altLang="nl-NL" sz="1400" dirty="0">
                <a:solidFill>
                  <a:srgbClr val="000000"/>
                </a:solidFill>
              </a:rPr>
              <a:t>rectors’ conferences)</a:t>
            </a:r>
          </a:p>
          <a:p>
            <a:pPr fontAlgn="base">
              <a:spcBef>
                <a:spcPct val="0"/>
              </a:spcBef>
              <a:spcAft>
                <a:spcPct val="0"/>
              </a:spcAft>
              <a:buNone/>
              <a:defRPr/>
            </a:pPr>
            <a:r>
              <a:rPr lang="nl-NL" altLang="nl-NL" sz="1400" dirty="0">
                <a:solidFill>
                  <a:srgbClr val="000000"/>
                </a:solidFill>
              </a:rPr>
              <a:t> (e.g. Vlaamse Hogescholenraad (VLHORA), Vereniging Hogescholen (VH),…)</a:t>
            </a:r>
            <a:endParaRPr lang="en-GB" altLang="nl-NL" sz="1400" dirty="0">
              <a:solidFill>
                <a:srgbClr val="000000"/>
              </a:solidFill>
            </a:endParaRPr>
          </a:p>
          <a:p>
            <a:pPr fontAlgn="base">
              <a:spcBef>
                <a:spcPct val="0"/>
              </a:spcBef>
              <a:spcAft>
                <a:spcPct val="0"/>
              </a:spcAft>
              <a:buNone/>
              <a:defRPr/>
            </a:pPr>
            <a:endParaRPr lang="en-GB" altLang="nl-NL" sz="1800" dirty="0">
              <a:solidFill>
                <a:srgbClr val="000000"/>
              </a:solidFill>
            </a:endParaRPr>
          </a:p>
          <a:p>
            <a:pPr fontAlgn="base">
              <a:spcBef>
                <a:spcPct val="0"/>
              </a:spcBef>
              <a:spcAft>
                <a:spcPct val="0"/>
              </a:spcAft>
              <a:buNone/>
              <a:defRPr/>
            </a:pPr>
            <a:r>
              <a:rPr lang="en-GB" altLang="nl-NL" sz="1800" b="1" dirty="0">
                <a:solidFill>
                  <a:srgbClr val="000000"/>
                </a:solidFill>
              </a:rPr>
              <a:t>8 EU-countries</a:t>
            </a:r>
          </a:p>
          <a:p>
            <a:pPr fontAlgn="base">
              <a:spcBef>
                <a:spcPct val="0"/>
              </a:spcBef>
              <a:spcAft>
                <a:spcPct val="0"/>
              </a:spcAft>
              <a:buNone/>
              <a:defRPr/>
            </a:pPr>
            <a:endParaRPr lang="en-GB" altLang="nl-NL" sz="800" dirty="0">
              <a:solidFill>
                <a:srgbClr val="000000"/>
              </a:solidFill>
            </a:endParaRPr>
          </a:p>
          <a:p>
            <a:pPr marL="342900" indent="-342900" fontAlgn="base">
              <a:spcBef>
                <a:spcPct val="0"/>
              </a:spcBef>
              <a:spcAft>
                <a:spcPct val="0"/>
              </a:spcAft>
              <a:buFontTx/>
              <a:buAutoNum type="arabicPeriod"/>
              <a:defRPr/>
            </a:pPr>
            <a:r>
              <a:rPr lang="en-GB" altLang="nl-NL" sz="1600" dirty="0">
                <a:solidFill>
                  <a:srgbClr val="000000"/>
                </a:solidFill>
              </a:rPr>
              <a:t>Finland		25 UAS</a:t>
            </a:r>
            <a:r>
              <a:rPr lang="en-GB" altLang="nl-NL" sz="1800" dirty="0">
                <a:solidFill>
                  <a:srgbClr val="000000"/>
                </a:solidFill>
              </a:rPr>
              <a:t>		</a:t>
            </a:r>
            <a:r>
              <a:rPr lang="en-GB" altLang="nl-NL" sz="1100" dirty="0">
                <a:solidFill>
                  <a:srgbClr val="000000"/>
                </a:solidFill>
              </a:rPr>
              <a:t>Henrik Wolff (</a:t>
            </a:r>
            <a:r>
              <a:rPr lang="en-GB" altLang="nl-NL" sz="1100" dirty="0" err="1">
                <a:solidFill>
                  <a:srgbClr val="000000"/>
                </a:solidFill>
              </a:rPr>
              <a:t>Arcada</a:t>
            </a:r>
            <a:r>
              <a:rPr lang="en-GB" altLang="nl-NL" sz="1100" dirty="0">
                <a:solidFill>
                  <a:srgbClr val="000000"/>
                </a:solidFill>
              </a:rPr>
              <a:t> UAS)</a:t>
            </a:r>
          </a:p>
          <a:p>
            <a:pPr marL="342900" indent="-342900" fontAlgn="base">
              <a:spcBef>
                <a:spcPct val="0"/>
              </a:spcBef>
              <a:spcAft>
                <a:spcPct val="0"/>
              </a:spcAft>
              <a:buFontTx/>
              <a:buAutoNum type="arabicPeriod"/>
              <a:defRPr/>
            </a:pPr>
            <a:r>
              <a:rPr lang="en-GB" altLang="nl-NL" sz="1600" dirty="0">
                <a:solidFill>
                  <a:srgbClr val="000000"/>
                </a:solidFill>
              </a:rPr>
              <a:t>Denmark		7 UAS</a:t>
            </a:r>
            <a:r>
              <a:rPr lang="en-GB" altLang="nl-NL" sz="1800" dirty="0">
                <a:solidFill>
                  <a:srgbClr val="000000"/>
                </a:solidFill>
              </a:rPr>
              <a:t>		</a:t>
            </a:r>
            <a:r>
              <a:rPr lang="en-GB" sz="1100" dirty="0" err="1">
                <a:solidFill>
                  <a:srgbClr val="000000"/>
                </a:solidFill>
              </a:rPr>
              <a:t>Lene</a:t>
            </a:r>
            <a:r>
              <a:rPr lang="en-GB" sz="1100" dirty="0">
                <a:solidFill>
                  <a:srgbClr val="000000"/>
                </a:solidFill>
              </a:rPr>
              <a:t> Augusta </a:t>
            </a:r>
            <a:r>
              <a:rPr lang="en-GB" sz="1100" dirty="0" err="1">
                <a:solidFill>
                  <a:srgbClr val="000000"/>
                </a:solidFill>
              </a:rPr>
              <a:t>Jørgensen</a:t>
            </a:r>
            <a:r>
              <a:rPr lang="en-GB" altLang="nl-NL" sz="1100" dirty="0">
                <a:solidFill>
                  <a:srgbClr val="000000"/>
                </a:solidFill>
              </a:rPr>
              <a:t> (UCN UAS)</a:t>
            </a:r>
          </a:p>
          <a:p>
            <a:pPr marL="342900" indent="-342900" fontAlgn="base">
              <a:spcBef>
                <a:spcPct val="0"/>
              </a:spcBef>
              <a:spcAft>
                <a:spcPct val="0"/>
              </a:spcAft>
              <a:buFontTx/>
              <a:buAutoNum type="arabicPeriod"/>
              <a:defRPr/>
            </a:pPr>
            <a:r>
              <a:rPr lang="en-GB" altLang="nl-NL" sz="1600" dirty="0">
                <a:solidFill>
                  <a:srgbClr val="000000"/>
                </a:solidFill>
              </a:rPr>
              <a:t>Estonia		9 UAS</a:t>
            </a:r>
            <a:r>
              <a:rPr lang="en-GB" altLang="nl-NL" sz="1800" dirty="0">
                <a:solidFill>
                  <a:srgbClr val="000000"/>
                </a:solidFill>
              </a:rPr>
              <a:t>		</a:t>
            </a:r>
            <a:r>
              <a:rPr lang="en-GB" altLang="nl-NL" sz="1100" dirty="0">
                <a:solidFill>
                  <a:srgbClr val="000000"/>
                </a:solidFill>
              </a:rPr>
              <a:t>Anne Kraav (</a:t>
            </a:r>
            <a:r>
              <a:rPr lang="en-GB" altLang="nl-NL" sz="1100" dirty="0" err="1">
                <a:solidFill>
                  <a:srgbClr val="000000"/>
                </a:solidFill>
              </a:rPr>
              <a:t>Talinna</a:t>
            </a:r>
            <a:r>
              <a:rPr lang="en-GB" altLang="nl-NL" sz="1100" dirty="0">
                <a:solidFill>
                  <a:srgbClr val="000000"/>
                </a:solidFill>
              </a:rPr>
              <a:t> </a:t>
            </a:r>
            <a:r>
              <a:rPr lang="en-GB" altLang="nl-NL" sz="1100" dirty="0" err="1">
                <a:solidFill>
                  <a:srgbClr val="000000"/>
                </a:solidFill>
              </a:rPr>
              <a:t>Tehnika</a:t>
            </a:r>
            <a:r>
              <a:rPr lang="en-GB" altLang="nl-NL" sz="1100" dirty="0">
                <a:solidFill>
                  <a:srgbClr val="000000"/>
                </a:solidFill>
              </a:rPr>
              <a:t> UAS)</a:t>
            </a:r>
            <a:endParaRPr lang="en-GB" altLang="nl-NL" sz="1800" dirty="0">
              <a:solidFill>
                <a:srgbClr val="000000"/>
              </a:solidFill>
            </a:endParaRPr>
          </a:p>
          <a:p>
            <a:pPr marL="342900" indent="-342900" fontAlgn="base">
              <a:spcBef>
                <a:spcPct val="0"/>
              </a:spcBef>
              <a:spcAft>
                <a:spcPct val="0"/>
              </a:spcAft>
              <a:buFontTx/>
              <a:buAutoNum type="arabicPeriod"/>
              <a:defRPr/>
            </a:pPr>
            <a:r>
              <a:rPr lang="en-GB" altLang="nl-NL" sz="1600" dirty="0">
                <a:solidFill>
                  <a:srgbClr val="000000"/>
                </a:solidFill>
              </a:rPr>
              <a:t>Lithuania		23 UAS</a:t>
            </a:r>
            <a:r>
              <a:rPr lang="en-GB" altLang="nl-NL" sz="1800" dirty="0">
                <a:solidFill>
                  <a:srgbClr val="000000"/>
                </a:solidFill>
              </a:rPr>
              <a:t>		</a:t>
            </a:r>
            <a:r>
              <a:rPr lang="en-GB" altLang="nl-NL" sz="1100" dirty="0">
                <a:solidFill>
                  <a:srgbClr val="000000"/>
                </a:solidFill>
              </a:rPr>
              <a:t>Nijole Zinkeviciene (</a:t>
            </a:r>
            <a:r>
              <a:rPr lang="en-US" sz="1100" dirty="0" err="1">
                <a:solidFill>
                  <a:srgbClr val="000000"/>
                </a:solidFill>
              </a:rPr>
              <a:t>Vilniaus</a:t>
            </a:r>
            <a:r>
              <a:rPr lang="en-US" sz="1100" dirty="0">
                <a:solidFill>
                  <a:srgbClr val="000000"/>
                </a:solidFill>
              </a:rPr>
              <a:t> </a:t>
            </a:r>
            <a:r>
              <a:rPr lang="en-US" sz="1100" dirty="0" err="1">
                <a:solidFill>
                  <a:srgbClr val="000000"/>
                </a:solidFill>
              </a:rPr>
              <a:t>Kolegija</a:t>
            </a:r>
            <a:r>
              <a:rPr lang="en-US" sz="1100" dirty="0">
                <a:solidFill>
                  <a:srgbClr val="000000"/>
                </a:solidFill>
              </a:rPr>
              <a:t>)</a:t>
            </a:r>
            <a:endParaRPr lang="en-GB" altLang="nl-NL" sz="1100" dirty="0">
              <a:solidFill>
                <a:srgbClr val="000000"/>
              </a:solidFill>
            </a:endParaRPr>
          </a:p>
          <a:p>
            <a:pPr marL="342900" indent="-342900" fontAlgn="base">
              <a:spcBef>
                <a:spcPct val="0"/>
              </a:spcBef>
              <a:spcAft>
                <a:spcPct val="0"/>
              </a:spcAft>
              <a:buFontTx/>
              <a:buAutoNum type="arabicPeriod"/>
              <a:defRPr/>
            </a:pPr>
            <a:r>
              <a:rPr lang="en-GB" altLang="nl-NL" sz="1600" dirty="0">
                <a:solidFill>
                  <a:srgbClr val="000000"/>
                </a:solidFill>
              </a:rPr>
              <a:t>The Netherlands	36 UAS</a:t>
            </a:r>
            <a:r>
              <a:rPr lang="en-GB" altLang="nl-NL" sz="1800" dirty="0">
                <a:solidFill>
                  <a:srgbClr val="000000"/>
                </a:solidFill>
              </a:rPr>
              <a:t>		</a:t>
            </a:r>
            <a:r>
              <a:rPr lang="en-GB" altLang="nl-NL" sz="1100" dirty="0">
                <a:solidFill>
                  <a:srgbClr val="000000"/>
                </a:solidFill>
              </a:rPr>
              <a:t>Marjolijn Brussaard (</a:t>
            </a:r>
            <a:r>
              <a:rPr lang="en-GB" altLang="nl-NL" sz="1100" dirty="0" err="1">
                <a:solidFill>
                  <a:srgbClr val="000000"/>
                </a:solidFill>
              </a:rPr>
              <a:t>Artez</a:t>
            </a:r>
            <a:r>
              <a:rPr lang="en-GB" altLang="nl-NL" sz="1100" dirty="0">
                <a:solidFill>
                  <a:srgbClr val="000000"/>
                </a:solidFill>
              </a:rPr>
              <a:t> UAS Arts)</a:t>
            </a:r>
          </a:p>
          <a:p>
            <a:pPr marL="342900" indent="-342900" fontAlgn="base">
              <a:spcBef>
                <a:spcPct val="0"/>
              </a:spcBef>
              <a:spcAft>
                <a:spcPct val="0"/>
              </a:spcAft>
              <a:buFontTx/>
              <a:buAutoNum type="arabicPeriod"/>
              <a:defRPr/>
            </a:pPr>
            <a:r>
              <a:rPr lang="en-GB" altLang="nl-NL" sz="1600" dirty="0">
                <a:solidFill>
                  <a:srgbClr val="000000"/>
                </a:solidFill>
              </a:rPr>
              <a:t>Belgium:</a:t>
            </a:r>
          </a:p>
          <a:p>
            <a:pPr marL="1085850" lvl="1" indent="-342900" fontAlgn="base">
              <a:spcBef>
                <a:spcPct val="0"/>
              </a:spcBef>
              <a:spcAft>
                <a:spcPct val="0"/>
              </a:spcAft>
              <a:buFont typeface="+mj-lt"/>
              <a:buAutoNum type="alphaLcParenR"/>
              <a:defRPr/>
            </a:pPr>
            <a:r>
              <a:rPr lang="en-GB" altLang="nl-NL" sz="1400" dirty="0">
                <a:solidFill>
                  <a:srgbClr val="000000"/>
                </a:solidFill>
              </a:rPr>
              <a:t>Flanders		13 UAS		</a:t>
            </a:r>
            <a:r>
              <a:rPr lang="en-GB" altLang="nl-NL" sz="1100" dirty="0">
                <a:solidFill>
                  <a:srgbClr val="000000"/>
                </a:solidFill>
              </a:rPr>
              <a:t>Eric Vermeylen (VLHORA)</a:t>
            </a:r>
            <a:endParaRPr lang="en-GB" altLang="nl-NL" sz="1400" i="1" dirty="0">
              <a:solidFill>
                <a:srgbClr val="000000"/>
              </a:solidFill>
            </a:endParaRPr>
          </a:p>
          <a:p>
            <a:pPr marL="1085850" lvl="1" indent="-342900" fontAlgn="base">
              <a:spcBef>
                <a:spcPct val="0"/>
              </a:spcBef>
              <a:spcAft>
                <a:spcPct val="0"/>
              </a:spcAft>
              <a:buFont typeface="+mj-lt"/>
              <a:buAutoNum type="alphaLcParenR"/>
              <a:defRPr/>
            </a:pPr>
            <a:r>
              <a:rPr lang="en-GB" altLang="nl-NL" sz="1400" dirty="0">
                <a:solidFill>
                  <a:srgbClr val="000000"/>
                </a:solidFill>
              </a:rPr>
              <a:t>Wallonia		19 UAS		</a:t>
            </a:r>
            <a:r>
              <a:rPr lang="en-GB" altLang="nl-NL" sz="1100" dirty="0">
                <a:solidFill>
                  <a:srgbClr val="000000"/>
                </a:solidFill>
              </a:rPr>
              <a:t>Cedric </a:t>
            </a:r>
            <a:r>
              <a:rPr lang="en-GB" altLang="nl-NL" sz="1100" dirty="0" err="1">
                <a:solidFill>
                  <a:srgbClr val="000000"/>
                </a:solidFill>
              </a:rPr>
              <a:t>Bister</a:t>
            </a:r>
            <a:r>
              <a:rPr lang="en-GB" altLang="nl-NL" sz="1100" dirty="0">
                <a:solidFill>
                  <a:srgbClr val="000000"/>
                </a:solidFill>
              </a:rPr>
              <a:t> (</a:t>
            </a:r>
            <a:r>
              <a:rPr lang="en-GB" altLang="nl-NL" sz="1100" dirty="0" err="1">
                <a:solidFill>
                  <a:srgbClr val="000000"/>
                </a:solidFill>
              </a:rPr>
              <a:t>Synhera</a:t>
            </a:r>
            <a:r>
              <a:rPr lang="en-GB" altLang="nl-NL" sz="1100" dirty="0">
                <a:solidFill>
                  <a:srgbClr val="000000"/>
                </a:solidFill>
              </a:rPr>
              <a:t>)</a:t>
            </a:r>
            <a:endParaRPr lang="en-GB" altLang="nl-NL" sz="1400" dirty="0">
              <a:solidFill>
                <a:srgbClr val="000000"/>
              </a:solidFill>
            </a:endParaRPr>
          </a:p>
          <a:p>
            <a:pPr marL="342900" indent="-342900" fontAlgn="base">
              <a:spcBef>
                <a:spcPct val="0"/>
              </a:spcBef>
              <a:spcAft>
                <a:spcPct val="0"/>
              </a:spcAft>
              <a:buFontTx/>
              <a:buAutoNum type="arabicPeriod"/>
              <a:defRPr/>
            </a:pPr>
            <a:r>
              <a:rPr lang="en-GB" altLang="nl-NL" sz="1600" dirty="0">
                <a:solidFill>
                  <a:srgbClr val="000000"/>
                </a:solidFill>
              </a:rPr>
              <a:t>Ireland		12 UAS/IOTI</a:t>
            </a:r>
            <a:r>
              <a:rPr lang="en-GB" altLang="nl-NL" sz="1800" dirty="0">
                <a:solidFill>
                  <a:srgbClr val="000000"/>
                </a:solidFill>
              </a:rPr>
              <a:t>	</a:t>
            </a:r>
            <a:r>
              <a:rPr lang="en-GB" altLang="nl-NL" sz="1100" dirty="0">
                <a:solidFill>
                  <a:srgbClr val="000000"/>
                </a:solidFill>
              </a:rPr>
              <a:t>Jennifer Brennan (THEA)</a:t>
            </a:r>
            <a:endParaRPr lang="en-GB" altLang="nl-NL" sz="1800" dirty="0">
              <a:solidFill>
                <a:srgbClr val="000000"/>
              </a:solidFill>
            </a:endParaRPr>
          </a:p>
          <a:p>
            <a:pPr marL="342900" indent="-342900" fontAlgn="base">
              <a:spcBef>
                <a:spcPct val="0"/>
              </a:spcBef>
              <a:spcAft>
                <a:spcPct val="0"/>
              </a:spcAft>
              <a:buFontTx/>
              <a:buAutoNum type="arabicPeriod"/>
              <a:defRPr/>
            </a:pPr>
            <a:r>
              <a:rPr lang="en-GB" altLang="nl-NL" sz="1600" dirty="0">
                <a:solidFill>
                  <a:srgbClr val="000000"/>
                </a:solidFill>
              </a:rPr>
              <a:t>Portugal		20 UAS</a:t>
            </a:r>
            <a:r>
              <a:rPr lang="en-GB" altLang="nl-NL" sz="1800" dirty="0">
                <a:solidFill>
                  <a:srgbClr val="000000"/>
                </a:solidFill>
              </a:rPr>
              <a:t>		</a:t>
            </a:r>
            <a:r>
              <a:rPr lang="en-GB" altLang="nl-NL" sz="1100" dirty="0">
                <a:solidFill>
                  <a:srgbClr val="000000"/>
                </a:solidFill>
              </a:rPr>
              <a:t>Armando Pires (Setubal UAS – CCISP)</a:t>
            </a:r>
            <a:endParaRPr lang="en-GB" altLang="nl-NL" sz="1800" dirty="0">
              <a:solidFill>
                <a:srgbClr val="000000"/>
              </a:solidFill>
            </a:endParaRPr>
          </a:p>
          <a:p>
            <a:pPr marL="342900" indent="-342900" fontAlgn="base">
              <a:spcBef>
                <a:spcPct val="0"/>
              </a:spcBef>
              <a:spcAft>
                <a:spcPct val="0"/>
              </a:spcAft>
              <a:buFontTx/>
              <a:buAutoNum type="arabicPeriod"/>
              <a:defRPr/>
            </a:pPr>
            <a:endParaRPr lang="en-GB" altLang="nl-NL" sz="1800" dirty="0">
              <a:solidFill>
                <a:srgbClr val="000000"/>
              </a:solidFill>
            </a:endParaRPr>
          </a:p>
          <a:p>
            <a:pPr fontAlgn="base">
              <a:spcBef>
                <a:spcPct val="0"/>
              </a:spcBef>
              <a:spcAft>
                <a:spcPct val="0"/>
              </a:spcAft>
              <a:buNone/>
              <a:defRPr/>
            </a:pPr>
            <a:r>
              <a:rPr lang="en-GB" altLang="nl-NL" sz="1800" b="1" dirty="0">
                <a:solidFill>
                  <a:srgbClr val="000000"/>
                </a:solidFill>
              </a:rPr>
              <a:t>TOTAL			157 UAS (&lt; 1 million students)</a:t>
            </a:r>
          </a:p>
        </p:txBody>
      </p:sp>
      <p:pic>
        <p:nvPicPr>
          <p:cNvPr id="64515" name="Picture 5">
            <a:extLst>
              <a:ext uri="{FF2B5EF4-FFF2-40B4-BE49-F238E27FC236}">
                <a16:creationId xmlns:a16="http://schemas.microsoft.com/office/drawing/2014/main" id="{42BAA661-4F2B-49BF-A378-2ACD64932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5114" y="5734050"/>
            <a:ext cx="151288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a:extLst>
              <a:ext uri="{FF2B5EF4-FFF2-40B4-BE49-F238E27FC236}">
                <a16:creationId xmlns:a16="http://schemas.microsoft.com/office/drawing/2014/main" id="{4BF18828-9834-4E98-84FD-0247941CD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5734051"/>
            <a:ext cx="7272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Afbeelding 1">
            <a:extLst>
              <a:ext uri="{FF2B5EF4-FFF2-40B4-BE49-F238E27FC236}">
                <a16:creationId xmlns:a16="http://schemas.microsoft.com/office/drawing/2014/main" id="{0F1D0A8F-B16A-4F1F-80F6-7E142B51676C}"/>
              </a:ext>
            </a:extLst>
          </p:cNvPr>
          <p:cNvPicPr>
            <a:picLocks noChangeAspect="1"/>
          </p:cNvPicPr>
          <p:nvPr/>
        </p:nvPicPr>
        <p:blipFill>
          <a:blip r:embed="rId4">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6">
                                            <p:txEl>
                                              <p:pRg st="12" end="1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146">
                                            <p:txEl>
                                              <p:pRg st="13" end="1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146">
                                            <p:txEl>
                                              <p:pRg st="14" end="14"/>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6146">
                                            <p:txEl>
                                              <p:pRg st="15" end="15"/>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614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kstvak 5">
            <a:extLst>
              <a:ext uri="{FF2B5EF4-FFF2-40B4-BE49-F238E27FC236}">
                <a16:creationId xmlns:a16="http://schemas.microsoft.com/office/drawing/2014/main" id="{270AF6CC-ABA1-4AF6-87E5-DB002A4E856D}"/>
              </a:ext>
            </a:extLst>
          </p:cNvPr>
          <p:cNvSpPr txBox="1">
            <a:spLocks noChangeArrowheads="1"/>
          </p:cNvSpPr>
          <p:nvPr/>
        </p:nvSpPr>
        <p:spPr bwMode="auto">
          <a:xfrm>
            <a:off x="2208213" y="404813"/>
            <a:ext cx="734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buNone/>
            </a:pPr>
            <a:r>
              <a:rPr lang="en-GB" altLang="nl-NL" sz="2000" b="1">
                <a:solidFill>
                  <a:srgbClr val="EE5112"/>
                </a:solidFill>
              </a:rPr>
              <a:t>General Assembly of UASnet </a:t>
            </a:r>
          </a:p>
        </p:txBody>
      </p:sp>
      <p:pic>
        <p:nvPicPr>
          <p:cNvPr id="65539" name="Picture 5">
            <a:extLst>
              <a:ext uri="{FF2B5EF4-FFF2-40B4-BE49-F238E27FC236}">
                <a16:creationId xmlns:a16="http://schemas.microsoft.com/office/drawing/2014/main" id="{456EFDFB-6023-45CA-8AF6-220D2043B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114" y="5734050"/>
            <a:ext cx="151288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6">
            <a:extLst>
              <a:ext uri="{FF2B5EF4-FFF2-40B4-BE49-F238E27FC236}">
                <a16:creationId xmlns:a16="http://schemas.microsoft.com/office/drawing/2014/main" id="{C9D99FD5-7DEB-4617-A07D-9B3FDFFCB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5734051"/>
            <a:ext cx="7272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Afbeelding 1">
            <a:extLst>
              <a:ext uri="{FF2B5EF4-FFF2-40B4-BE49-F238E27FC236}">
                <a16:creationId xmlns:a16="http://schemas.microsoft.com/office/drawing/2014/main" id="{810A18A3-A4A9-40EB-920F-A1502E5790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3663" y="833439"/>
            <a:ext cx="649605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Afbeelding 1">
            <a:extLst>
              <a:ext uri="{FF2B5EF4-FFF2-40B4-BE49-F238E27FC236}">
                <a16:creationId xmlns:a16="http://schemas.microsoft.com/office/drawing/2014/main" id="{E1BDC1CB-2DAB-4886-9E7A-DECCFDF36170}"/>
              </a:ext>
            </a:extLst>
          </p:cNvPr>
          <p:cNvPicPr>
            <a:picLocks noChangeAspect="1"/>
          </p:cNvPicPr>
          <p:nvPr/>
        </p:nvPicPr>
        <p:blipFill>
          <a:blip r:embed="rId6">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a:extLst>
              <a:ext uri="{FF2B5EF4-FFF2-40B4-BE49-F238E27FC236}">
                <a16:creationId xmlns:a16="http://schemas.microsoft.com/office/drawing/2014/main" id="{D2B78A68-F723-4AFC-BE34-131781D2D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849563"/>
            <a:ext cx="28082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a:extLst>
              <a:ext uri="{FF2B5EF4-FFF2-40B4-BE49-F238E27FC236}">
                <a16:creationId xmlns:a16="http://schemas.microsoft.com/office/drawing/2014/main" id="{EB7825C8-8DEA-4B44-8A1D-D462F478D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846389"/>
            <a:ext cx="2590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a:extLst>
              <a:ext uri="{FF2B5EF4-FFF2-40B4-BE49-F238E27FC236}">
                <a16:creationId xmlns:a16="http://schemas.microsoft.com/office/drawing/2014/main" id="{A953D08B-280E-41AB-98CD-F2956C42A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2852739"/>
            <a:ext cx="2592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a:extLst>
              <a:ext uri="{FF2B5EF4-FFF2-40B4-BE49-F238E27FC236}">
                <a16:creationId xmlns:a16="http://schemas.microsoft.com/office/drawing/2014/main" id="{63BE8CF3-8F65-41ED-818E-122E71B0A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868864"/>
            <a:ext cx="8135938"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9">
            <a:extLst>
              <a:ext uri="{FF2B5EF4-FFF2-40B4-BE49-F238E27FC236}">
                <a16:creationId xmlns:a16="http://schemas.microsoft.com/office/drawing/2014/main" id="{F83A0DCF-D244-4C9F-8DC9-2F4A83FEC057}"/>
              </a:ext>
            </a:extLst>
          </p:cNvPr>
          <p:cNvSpPr txBox="1">
            <a:spLocks noChangeArrowheads="1"/>
          </p:cNvSpPr>
          <p:nvPr/>
        </p:nvSpPr>
        <p:spPr bwMode="auto">
          <a:xfrm>
            <a:off x="1981200" y="4868863"/>
            <a:ext cx="8135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fontAlgn="base">
              <a:spcBef>
                <a:spcPct val="50000"/>
              </a:spcBef>
              <a:spcAft>
                <a:spcPct val="0"/>
              </a:spcAft>
              <a:buNone/>
            </a:pPr>
            <a:endParaRPr lang="nl-NL" altLang="nl-NL" sz="1600" b="1">
              <a:solidFill>
                <a:srgbClr val="FFFFFF"/>
              </a:solidFill>
            </a:endParaRPr>
          </a:p>
          <a:p>
            <a:pPr fontAlgn="base">
              <a:spcBef>
                <a:spcPct val="50000"/>
              </a:spcBef>
              <a:spcAft>
                <a:spcPct val="0"/>
              </a:spcAft>
              <a:buNone/>
            </a:pPr>
            <a:endParaRPr lang="nl-NL" altLang="nl-NL" sz="1600" b="1">
              <a:solidFill>
                <a:srgbClr val="FFFFFF"/>
              </a:solidFill>
            </a:endParaRPr>
          </a:p>
          <a:p>
            <a:pPr fontAlgn="base">
              <a:spcBef>
                <a:spcPct val="50000"/>
              </a:spcBef>
              <a:spcAft>
                <a:spcPct val="0"/>
              </a:spcAft>
              <a:buNone/>
            </a:pPr>
            <a:endParaRPr lang="nl-NL" altLang="nl-NL" sz="1600" b="1">
              <a:solidFill>
                <a:srgbClr val="FFFFFF"/>
              </a:solidFill>
            </a:endParaRPr>
          </a:p>
          <a:p>
            <a:pPr algn="ctr" fontAlgn="base">
              <a:spcBef>
                <a:spcPct val="50000"/>
              </a:spcBef>
              <a:spcAft>
                <a:spcPct val="0"/>
              </a:spcAft>
              <a:buNone/>
            </a:pPr>
            <a:endParaRPr lang="nl-NL" altLang="nl-NL" sz="1600" b="1">
              <a:solidFill>
                <a:srgbClr val="FFFFFF"/>
              </a:solidFill>
            </a:endParaRPr>
          </a:p>
        </p:txBody>
      </p:sp>
      <p:pic>
        <p:nvPicPr>
          <p:cNvPr id="66567" name="Afbeelding 1">
            <a:extLst>
              <a:ext uri="{FF2B5EF4-FFF2-40B4-BE49-F238E27FC236}">
                <a16:creationId xmlns:a16="http://schemas.microsoft.com/office/drawing/2014/main" id="{372DEBA3-B9DB-4B57-804F-7A34D0ED684F}"/>
              </a:ext>
            </a:extLst>
          </p:cNvPr>
          <p:cNvPicPr>
            <a:picLocks noChangeAspect="1"/>
          </p:cNvPicPr>
          <p:nvPr/>
        </p:nvPicPr>
        <p:blipFill>
          <a:blip r:embed="rId6">
            <a:extLst>
              <a:ext uri="{28A0092B-C50C-407E-A947-70E740481C1C}">
                <a14:useLocalDpi xmlns:a14="http://schemas.microsoft.com/office/drawing/2010/main" val="0"/>
              </a:ext>
            </a:extLst>
          </a:blip>
          <a:srcRect l="2733" r="2068" b="11932"/>
          <a:stretch>
            <a:fillRect/>
          </a:stretch>
        </p:blipFill>
        <p:spPr bwMode="auto">
          <a:xfrm>
            <a:off x="2782888" y="-58738"/>
            <a:ext cx="6242050" cy="28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7">
            <a:extLst>
              <a:ext uri="{FF2B5EF4-FFF2-40B4-BE49-F238E27FC236}">
                <a16:creationId xmlns:a16="http://schemas.microsoft.com/office/drawing/2014/main" id="{5FFCF143-AB65-42BF-BBFC-46236373F161}"/>
              </a:ext>
            </a:extLst>
          </p:cNvPr>
          <p:cNvSpPr txBox="1">
            <a:spLocks noChangeArrowheads="1"/>
          </p:cNvSpPr>
          <p:nvPr/>
        </p:nvSpPr>
        <p:spPr bwMode="auto">
          <a:xfrm>
            <a:off x="1981201" y="4900613"/>
            <a:ext cx="8461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fontAlgn="base">
              <a:spcBef>
                <a:spcPct val="0"/>
              </a:spcBef>
              <a:spcAft>
                <a:spcPct val="0"/>
              </a:spcAft>
              <a:buNone/>
            </a:pPr>
            <a:r>
              <a:rPr lang="nl-NL" altLang="nl-NL" sz="1600" b="1">
                <a:solidFill>
                  <a:srgbClr val="FFFFFF"/>
                </a:solidFill>
              </a:rPr>
              <a:t>Bruno Van Koeckhoven</a:t>
            </a:r>
          </a:p>
          <a:p>
            <a:pPr algn="ctr" fontAlgn="base">
              <a:spcBef>
                <a:spcPct val="0"/>
              </a:spcBef>
              <a:spcAft>
                <a:spcPct val="0"/>
              </a:spcAft>
              <a:buNone/>
            </a:pPr>
            <a:r>
              <a:rPr lang="nl-NL" altLang="nl-NL" sz="1600" b="1">
                <a:solidFill>
                  <a:srgbClr val="FFFFFF"/>
                </a:solidFill>
              </a:rPr>
              <a:t>Secretary-General of UASnet</a:t>
            </a:r>
          </a:p>
          <a:p>
            <a:pPr algn="ctr" fontAlgn="base">
              <a:spcBef>
                <a:spcPct val="0"/>
              </a:spcBef>
              <a:spcAft>
                <a:spcPct val="0"/>
              </a:spcAft>
              <a:buNone/>
            </a:pPr>
            <a:r>
              <a:rPr lang="nl-NL" altLang="nl-NL" sz="1600" b="1">
                <a:solidFill>
                  <a:srgbClr val="FFFFFF"/>
                </a:solidFill>
              </a:rPr>
              <a:t>bruno@uasnet.eu</a:t>
            </a:r>
          </a:p>
          <a:p>
            <a:pPr algn="ctr" fontAlgn="base">
              <a:spcBef>
                <a:spcPct val="0"/>
              </a:spcBef>
              <a:spcAft>
                <a:spcPct val="0"/>
              </a:spcAft>
              <a:buNone/>
            </a:pPr>
            <a:r>
              <a:rPr lang="nl-NL" altLang="nl-NL" sz="1600" b="1">
                <a:solidFill>
                  <a:srgbClr val="FFFFFF"/>
                </a:solidFill>
              </a:rPr>
              <a:t>+32.497.17.90.50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C:\Users\cgeerdin\AppData\Local\Microsoft\Windows\INetCache\Content.Word\UASnet_HBO_Logo_RGB.JPG">
            <a:extLst>
              <a:ext uri="{FF2B5EF4-FFF2-40B4-BE49-F238E27FC236}">
                <a16:creationId xmlns:a16="http://schemas.microsoft.com/office/drawing/2014/main" id="{6219CCB6-2A64-4EA6-9327-E9353723A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3" y="520700"/>
            <a:ext cx="20875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C:\Users\cgeerdin\AppData\Local\Microsoft\Windows\INetCache\Content.Word\EURASHE_logo.eps">
            <a:extLst>
              <a:ext uri="{FF2B5EF4-FFF2-40B4-BE49-F238E27FC236}">
                <a16:creationId xmlns:a16="http://schemas.microsoft.com/office/drawing/2014/main" id="{396560C8-D9FD-442B-B502-6E7627A20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4" y="665164"/>
            <a:ext cx="15843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8" descr="http://www.fhk.ac.at/fileadmin/template/main/images/logo2.png">
            <a:extLst>
              <a:ext uri="{FF2B5EF4-FFF2-40B4-BE49-F238E27FC236}">
                <a16:creationId xmlns:a16="http://schemas.microsoft.com/office/drawing/2014/main" id="{D1CD8DD9-80FA-46AB-B8B8-3197862ED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51" y="4117975"/>
            <a:ext cx="1368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descr="C:\Users\cgeerdin\AppData\Local\Microsoft\Windows\INetCache\Content.Word\swissuniversities_Logo_A4_Rot_PANTONE.EPS">
            <a:extLst>
              <a:ext uri="{FF2B5EF4-FFF2-40B4-BE49-F238E27FC236}">
                <a16:creationId xmlns:a16="http://schemas.microsoft.com/office/drawing/2014/main" id="{DF492074-AF1C-4723-8FD3-D8F800477ABD}"/>
              </a:ext>
            </a:extLst>
          </p:cNvPr>
          <p:cNvPicPr>
            <a:picLocks noGrp="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826000" y="5505450"/>
            <a:ext cx="2311400" cy="279400"/>
          </a:xfrm>
        </p:spPr>
      </p:pic>
      <p:pic>
        <p:nvPicPr>
          <p:cNvPr id="67590" name="Picture 5" descr="C:\Users\cgeerdin\AppData\Local\Microsoft\Windows\INetCache\Content.Word\Hochschule Bayern Logo CMYK.EPS">
            <a:extLst>
              <a:ext uri="{FF2B5EF4-FFF2-40B4-BE49-F238E27FC236}">
                <a16:creationId xmlns:a16="http://schemas.microsoft.com/office/drawing/2014/main" id="{1F160DD5-4DC0-4A06-B9F1-EF2F728FB8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9476" y="3681413"/>
            <a:ext cx="11477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Afbeelding 12">
            <a:extLst>
              <a:ext uri="{FF2B5EF4-FFF2-40B4-BE49-F238E27FC236}">
                <a16:creationId xmlns:a16="http://schemas.microsoft.com/office/drawing/2014/main" id="{A684337A-5564-46C2-BE61-8363A7DF97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19701" y="2149476"/>
            <a:ext cx="17684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PIJL-OMHOOG 15">
            <a:extLst>
              <a:ext uri="{FF2B5EF4-FFF2-40B4-BE49-F238E27FC236}">
                <a16:creationId xmlns:a16="http://schemas.microsoft.com/office/drawing/2014/main" id="{D8CBA821-61AE-4870-9AB7-4138F514BAB0}"/>
              </a:ext>
            </a:extLst>
          </p:cNvPr>
          <p:cNvSpPr>
            <a:spLocks noChangeArrowheads="1"/>
          </p:cNvSpPr>
          <p:nvPr/>
        </p:nvSpPr>
        <p:spPr bwMode="auto">
          <a:xfrm rot="3496833">
            <a:off x="4164014" y="3222626"/>
            <a:ext cx="428625" cy="1152525"/>
          </a:xfrm>
          <a:prstGeom prst="upArrow">
            <a:avLst>
              <a:gd name="adj1" fmla="val 50000"/>
              <a:gd name="adj2" fmla="val 50006"/>
            </a:avLst>
          </a:prstGeom>
          <a:solidFill>
            <a:srgbClr val="EE5112"/>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sp>
        <p:nvSpPr>
          <p:cNvPr id="67593" name="PIJL-OMHOOG 16">
            <a:extLst>
              <a:ext uri="{FF2B5EF4-FFF2-40B4-BE49-F238E27FC236}">
                <a16:creationId xmlns:a16="http://schemas.microsoft.com/office/drawing/2014/main" id="{9F1B8CCB-560E-479B-96D2-0784870EFF36}"/>
              </a:ext>
            </a:extLst>
          </p:cNvPr>
          <p:cNvSpPr>
            <a:spLocks noChangeArrowheads="1"/>
          </p:cNvSpPr>
          <p:nvPr/>
        </p:nvSpPr>
        <p:spPr bwMode="auto">
          <a:xfrm rot="7471695">
            <a:off x="4389439" y="1366839"/>
            <a:ext cx="428625" cy="1152525"/>
          </a:xfrm>
          <a:prstGeom prst="upArrow">
            <a:avLst>
              <a:gd name="adj1" fmla="val 50000"/>
              <a:gd name="adj2" fmla="val 50006"/>
            </a:avLst>
          </a:prstGeom>
          <a:solidFill>
            <a:srgbClr val="EE5112"/>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sp>
        <p:nvSpPr>
          <p:cNvPr id="67594" name="PIJL-OMHOOG 17">
            <a:extLst>
              <a:ext uri="{FF2B5EF4-FFF2-40B4-BE49-F238E27FC236}">
                <a16:creationId xmlns:a16="http://schemas.microsoft.com/office/drawing/2014/main" id="{0C76C496-F6C8-4B5C-BD8A-471C8920D1B2}"/>
              </a:ext>
            </a:extLst>
          </p:cNvPr>
          <p:cNvSpPr>
            <a:spLocks noChangeArrowheads="1"/>
          </p:cNvSpPr>
          <p:nvPr/>
        </p:nvSpPr>
        <p:spPr bwMode="auto">
          <a:xfrm rot="14245831">
            <a:off x="7366001" y="1592264"/>
            <a:ext cx="428625" cy="1152525"/>
          </a:xfrm>
          <a:prstGeom prst="upArrow">
            <a:avLst>
              <a:gd name="adj1" fmla="val 50000"/>
              <a:gd name="adj2" fmla="val 50006"/>
            </a:avLst>
          </a:prstGeom>
          <a:solidFill>
            <a:srgbClr val="EE5112"/>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sp>
        <p:nvSpPr>
          <p:cNvPr id="67595" name="PIJL-OMHOOG 18">
            <a:extLst>
              <a:ext uri="{FF2B5EF4-FFF2-40B4-BE49-F238E27FC236}">
                <a16:creationId xmlns:a16="http://schemas.microsoft.com/office/drawing/2014/main" id="{C1A13745-E3CC-43E4-A7F9-C7BAF8C76792}"/>
              </a:ext>
            </a:extLst>
          </p:cNvPr>
          <p:cNvSpPr>
            <a:spLocks noChangeArrowheads="1"/>
          </p:cNvSpPr>
          <p:nvPr/>
        </p:nvSpPr>
        <p:spPr bwMode="auto">
          <a:xfrm rot="17366647">
            <a:off x="7384258" y="3045620"/>
            <a:ext cx="427037" cy="1152525"/>
          </a:xfrm>
          <a:prstGeom prst="upArrow">
            <a:avLst>
              <a:gd name="adj1" fmla="val 50000"/>
              <a:gd name="adj2" fmla="val 50192"/>
            </a:avLst>
          </a:prstGeom>
          <a:solidFill>
            <a:srgbClr val="EE5112"/>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sp>
        <p:nvSpPr>
          <p:cNvPr id="67596" name="PIJL-OMHOOG 19">
            <a:extLst>
              <a:ext uri="{FF2B5EF4-FFF2-40B4-BE49-F238E27FC236}">
                <a16:creationId xmlns:a16="http://schemas.microsoft.com/office/drawing/2014/main" id="{757D0243-D4B6-4D7D-BB5B-6C1BC90284ED}"/>
              </a:ext>
            </a:extLst>
          </p:cNvPr>
          <p:cNvSpPr>
            <a:spLocks noChangeArrowheads="1"/>
          </p:cNvSpPr>
          <p:nvPr/>
        </p:nvSpPr>
        <p:spPr bwMode="auto">
          <a:xfrm>
            <a:off x="5767389" y="3833814"/>
            <a:ext cx="428625" cy="1152525"/>
          </a:xfrm>
          <a:prstGeom prst="upArrow">
            <a:avLst>
              <a:gd name="adj1" fmla="val 50000"/>
              <a:gd name="adj2" fmla="val 50006"/>
            </a:avLst>
          </a:prstGeom>
          <a:solidFill>
            <a:srgbClr val="EE5112"/>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sp>
        <p:nvSpPr>
          <p:cNvPr id="67597" name="Tekstvak 8">
            <a:extLst>
              <a:ext uri="{FF2B5EF4-FFF2-40B4-BE49-F238E27FC236}">
                <a16:creationId xmlns:a16="http://schemas.microsoft.com/office/drawing/2014/main" id="{E2937DEA-C84F-48A0-BEB4-3DF2B49620DF}"/>
              </a:ext>
            </a:extLst>
          </p:cNvPr>
          <p:cNvSpPr txBox="1">
            <a:spLocks noChangeArrowheads="1"/>
          </p:cNvSpPr>
          <p:nvPr/>
        </p:nvSpPr>
        <p:spPr bwMode="auto">
          <a:xfrm>
            <a:off x="4583114" y="317500"/>
            <a:ext cx="302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nl-BE" altLang="en-US" sz="2000" b="1">
                <a:solidFill>
                  <a:srgbClr val="EE5112"/>
                </a:solidFill>
              </a:rPr>
              <a:t>Summer of Love - 2016</a:t>
            </a:r>
          </a:p>
        </p:txBody>
      </p:sp>
      <p:sp>
        <p:nvSpPr>
          <p:cNvPr id="67598" name="Rechthoek 21">
            <a:extLst>
              <a:ext uri="{FF2B5EF4-FFF2-40B4-BE49-F238E27FC236}">
                <a16:creationId xmlns:a16="http://schemas.microsoft.com/office/drawing/2014/main" id="{548ED371-7728-4DFE-BEF6-978243B6B5AD}"/>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pic>
        <p:nvPicPr>
          <p:cNvPr id="2" name="Afbeelding 1">
            <a:extLst>
              <a:ext uri="{FF2B5EF4-FFF2-40B4-BE49-F238E27FC236}">
                <a16:creationId xmlns:a16="http://schemas.microsoft.com/office/drawing/2014/main" id="{BA853FAF-0849-4D54-853F-5237CCE5996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78439" y="763589"/>
            <a:ext cx="13938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CA86B-FD1F-43B0-84BC-FE682F1B1CF5}"/>
              </a:ext>
            </a:extLst>
          </p:cNvPr>
          <p:cNvSpPr/>
          <p:nvPr/>
        </p:nvSpPr>
        <p:spPr>
          <a:xfrm>
            <a:off x="1631950" y="500063"/>
            <a:ext cx="89281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cs typeface="Arial" panose="020B0604020202020204" pitchFamily="34" charset="0"/>
            </a:endParaRPr>
          </a:p>
        </p:txBody>
      </p:sp>
      <p:sp>
        <p:nvSpPr>
          <p:cNvPr id="68611" name="Rectangle 3">
            <a:extLst>
              <a:ext uri="{FF2B5EF4-FFF2-40B4-BE49-F238E27FC236}">
                <a16:creationId xmlns:a16="http://schemas.microsoft.com/office/drawing/2014/main" id="{F1F121E8-7C3F-4853-B606-B56B28DB4473}"/>
              </a:ext>
            </a:extLst>
          </p:cNvPr>
          <p:cNvSpPr>
            <a:spLocks noChangeArrowheads="1"/>
          </p:cNvSpPr>
          <p:nvPr/>
        </p:nvSpPr>
        <p:spPr bwMode="auto">
          <a:xfrm>
            <a:off x="5527676" y="3714751"/>
            <a:ext cx="4640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en-US" altLang="en-US" sz="1800">
                <a:solidFill>
                  <a:srgbClr val="FFFFFF"/>
                </a:solidFill>
                <a:cs typeface="Arial" panose="020B0604020202020204" pitchFamily="34" charset="0"/>
              </a:rPr>
              <a:t>Europe needs more and stronger involvement of the Universities of Applied Sciences </a:t>
            </a:r>
            <a:r>
              <a:rPr lang="en-US" altLang="en-US" sz="1500">
                <a:solidFill>
                  <a:srgbClr val="FFFFFF"/>
                </a:solidFill>
                <a:cs typeface="Arial" panose="020B0604020202020204" pitchFamily="34" charset="0"/>
              </a:rPr>
              <a:t>- March 2017</a:t>
            </a:r>
            <a:endParaRPr lang="ms-MY" altLang="en-US" sz="1500" i="1">
              <a:solidFill>
                <a:srgbClr val="FFFFFF"/>
              </a:solidFill>
              <a:ea typeface="Open Sans Light"/>
              <a:cs typeface="Arial" panose="020B0604020202020204" pitchFamily="34" charset="0"/>
            </a:endParaRPr>
          </a:p>
        </p:txBody>
      </p:sp>
      <p:sp>
        <p:nvSpPr>
          <p:cNvPr id="5" name="Rectangle 4">
            <a:extLst>
              <a:ext uri="{FF2B5EF4-FFF2-40B4-BE49-F238E27FC236}">
                <a16:creationId xmlns:a16="http://schemas.microsoft.com/office/drawing/2014/main" id="{2329CD84-39AE-4A44-AC20-B1DB6E42826A}"/>
              </a:ext>
            </a:extLst>
          </p:cNvPr>
          <p:cNvSpPr/>
          <p:nvPr/>
        </p:nvSpPr>
        <p:spPr>
          <a:xfrm>
            <a:off x="5103813" y="3714751"/>
            <a:ext cx="87312" cy="10080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cs typeface="Arial" panose="020B0604020202020204" pitchFamily="34" charset="0"/>
            </a:endParaRPr>
          </a:p>
        </p:txBody>
      </p:sp>
      <p:pic>
        <p:nvPicPr>
          <p:cNvPr id="68613" name="Afbeelding 5">
            <a:extLst>
              <a:ext uri="{FF2B5EF4-FFF2-40B4-BE49-F238E27FC236}">
                <a16:creationId xmlns:a16="http://schemas.microsoft.com/office/drawing/2014/main" id="{745B7FCE-B44C-4060-A00A-44E05A149A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2479675"/>
            <a:ext cx="230028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FA32ADE-886A-4237-AAC0-98EFEF06D2E0}"/>
              </a:ext>
            </a:extLst>
          </p:cNvPr>
          <p:cNvSpPr/>
          <p:nvPr/>
        </p:nvSpPr>
        <p:spPr>
          <a:xfrm>
            <a:off x="5256213" y="3714751"/>
            <a:ext cx="5402262" cy="1008063"/>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a:solidFill>
                  <a:srgbClr val="FFFFFF"/>
                </a:solidFill>
                <a:latin typeface="Arial"/>
                <a:cs typeface="Arial" panose="020B0604020202020204" pitchFamily="34" charset="0"/>
              </a:rPr>
              <a:t>“Europe needs more and stronger involvement of the Universities of Applied Sciences” </a:t>
            </a:r>
            <a:r>
              <a:rPr lang="en-US" sz="1500" dirty="0">
                <a:solidFill>
                  <a:srgbClr val="FFFFFF"/>
                </a:solidFill>
                <a:latin typeface="Arial"/>
                <a:cs typeface="Arial" panose="020B0604020202020204" pitchFamily="34" charset="0"/>
              </a:rPr>
              <a:t>- March 2017</a:t>
            </a:r>
          </a:p>
          <a:p>
            <a:pPr eaLnBrk="0" fontAlgn="base" hangingPunct="0">
              <a:spcBef>
                <a:spcPct val="0"/>
              </a:spcBef>
              <a:spcAft>
                <a:spcPct val="0"/>
              </a:spcAft>
              <a:defRPr/>
            </a:pPr>
            <a:r>
              <a:rPr lang="en-US" sz="1200" i="1" dirty="0">
                <a:solidFill>
                  <a:srgbClr val="FFFFFF"/>
                </a:solidFill>
                <a:latin typeface="Arial"/>
                <a:ea typeface="Open Sans Light" pitchFamily="34" charset="0"/>
                <a:cs typeface="Arial" panose="020B0604020202020204" pitchFamily="34" charset="0"/>
              </a:rPr>
              <a:t>- Robert-Jan Smits DG RTD</a:t>
            </a:r>
            <a:endParaRPr lang="ms-MY" sz="1200" i="1" dirty="0">
              <a:solidFill>
                <a:srgbClr val="FFFFFF"/>
              </a:solidFill>
              <a:latin typeface="Arial"/>
              <a:ea typeface="Open Sans Light" pitchFamily="34" charset="0"/>
              <a:cs typeface="Arial" panose="020B0604020202020204" pitchFamily="34" charset="0"/>
            </a:endParaRPr>
          </a:p>
        </p:txBody>
      </p:sp>
      <p:pic>
        <p:nvPicPr>
          <p:cNvPr id="68615" name="Afbeelding 10">
            <a:extLst>
              <a:ext uri="{FF2B5EF4-FFF2-40B4-BE49-F238E27FC236}">
                <a16:creationId xmlns:a16="http://schemas.microsoft.com/office/drawing/2014/main" id="{13478842-D075-4303-8A2D-F535F2F4D5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6214" y="1201738"/>
            <a:ext cx="37925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kstvak 8">
            <a:extLst>
              <a:ext uri="{FF2B5EF4-FFF2-40B4-BE49-F238E27FC236}">
                <a16:creationId xmlns:a16="http://schemas.microsoft.com/office/drawing/2014/main" id="{F2DDADF8-8EDA-4886-8D49-B353279EE1C2}"/>
              </a:ext>
            </a:extLst>
          </p:cNvPr>
          <p:cNvSpPr txBox="1">
            <a:spLocks noChangeArrowheads="1"/>
          </p:cNvSpPr>
          <p:nvPr/>
        </p:nvSpPr>
        <p:spPr bwMode="auto">
          <a:xfrm>
            <a:off x="5664200" y="4941888"/>
            <a:ext cx="45037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nl-NL" altLang="en-US" sz="1400">
                <a:solidFill>
                  <a:srgbClr val="000000"/>
                </a:solidFill>
              </a:rPr>
              <a:t>EURASHE 		June 2016 – June 2017 </a:t>
            </a:r>
          </a:p>
          <a:p>
            <a:pPr eaLnBrk="0" fontAlgn="base" hangingPunct="0">
              <a:spcBef>
                <a:spcPct val="0"/>
              </a:spcBef>
              <a:spcAft>
                <a:spcPct val="0"/>
              </a:spcAft>
              <a:buNone/>
            </a:pPr>
            <a:r>
              <a:rPr lang="nl-NL" altLang="en-US" sz="1400">
                <a:solidFill>
                  <a:srgbClr val="000000"/>
                </a:solidFill>
              </a:rPr>
              <a:t>Swiss UAS		June 2017 – June 2018</a:t>
            </a:r>
          </a:p>
          <a:p>
            <a:pPr eaLnBrk="0" fontAlgn="base" hangingPunct="0">
              <a:spcBef>
                <a:spcPct val="0"/>
              </a:spcBef>
              <a:spcAft>
                <a:spcPct val="0"/>
              </a:spcAft>
              <a:buNone/>
            </a:pPr>
            <a:r>
              <a:rPr lang="nl-NL" altLang="en-US" sz="1400">
                <a:solidFill>
                  <a:srgbClr val="000000"/>
                </a:solidFill>
              </a:rPr>
              <a:t>UASnet		June 2018 – June 2019</a:t>
            </a:r>
          </a:p>
          <a:p>
            <a:pPr eaLnBrk="0" fontAlgn="base" hangingPunct="0">
              <a:spcBef>
                <a:spcPct val="0"/>
              </a:spcBef>
              <a:spcAft>
                <a:spcPct val="0"/>
              </a:spcAft>
              <a:buNone/>
            </a:pPr>
            <a:r>
              <a:rPr lang="en-US" altLang="en-US" sz="1400">
                <a:solidFill>
                  <a:srgbClr val="000000"/>
                </a:solidFill>
              </a:rPr>
              <a:t>Austrian UAS (FHK)	June 2019 – June 2020</a:t>
            </a:r>
          </a:p>
          <a:p>
            <a:pPr eaLnBrk="0" fontAlgn="base" hangingPunct="0">
              <a:spcBef>
                <a:spcPct val="0"/>
              </a:spcBef>
              <a:spcAft>
                <a:spcPct val="0"/>
              </a:spcAft>
              <a:buNone/>
            </a:pPr>
            <a:r>
              <a:rPr lang="en-US" altLang="en-US" sz="1400">
                <a:solidFill>
                  <a:srgbClr val="000000"/>
                </a:solidFill>
              </a:rPr>
              <a:t>Bavarian UAS	June 2020 – June 2021</a:t>
            </a:r>
          </a:p>
        </p:txBody>
      </p:sp>
      <p:sp>
        <p:nvSpPr>
          <p:cNvPr id="68617" name="Rechthoek 3">
            <a:extLst>
              <a:ext uri="{FF2B5EF4-FFF2-40B4-BE49-F238E27FC236}">
                <a16:creationId xmlns:a16="http://schemas.microsoft.com/office/drawing/2014/main" id="{C985748B-AAFF-4ABC-8A63-106EF3370E9E}"/>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pic>
        <p:nvPicPr>
          <p:cNvPr id="68618" name="Picture 14" descr="\\snffas02.snfbern.ch\home$\cgeerdin\Desktop\UAS4EUROPE logo.jpg">
            <a:extLst>
              <a:ext uri="{FF2B5EF4-FFF2-40B4-BE49-F238E27FC236}">
                <a16:creationId xmlns:a16="http://schemas.microsoft.com/office/drawing/2014/main" id="{3C0F19E4-288B-4C82-906D-DF76BAB4A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8214FA5-A0D4-4843-B2DD-28FED47FB694}"/>
              </a:ext>
            </a:extLst>
          </p:cNvPr>
          <p:cNvSpPr/>
          <p:nvPr/>
        </p:nvSpPr>
        <p:spPr>
          <a:xfrm>
            <a:off x="6808789" y="1627189"/>
            <a:ext cx="3735387" cy="5222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dirty="0">
                <a:solidFill>
                  <a:prstClr val="black"/>
                </a:solidFill>
                <a:latin typeface="Calibri" panose="020F0502020204030204"/>
              </a:rPr>
              <a:t>Representing all 21 Austrian UAS’s</a:t>
            </a:r>
          </a:p>
        </p:txBody>
      </p:sp>
      <p:sp>
        <p:nvSpPr>
          <p:cNvPr id="58" name="Rectangle 57">
            <a:extLst>
              <a:ext uri="{FF2B5EF4-FFF2-40B4-BE49-F238E27FC236}">
                <a16:creationId xmlns:a16="http://schemas.microsoft.com/office/drawing/2014/main" id="{B3ABCFF8-3AAA-4C76-AD84-70832B26B29B}"/>
              </a:ext>
            </a:extLst>
          </p:cNvPr>
          <p:cNvSpPr/>
          <p:nvPr/>
        </p:nvSpPr>
        <p:spPr>
          <a:xfrm>
            <a:off x="1681164" y="4467225"/>
            <a:ext cx="3736975" cy="5207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dirty="0">
              <a:solidFill>
                <a:prstClr val="white"/>
              </a:solidFill>
              <a:latin typeface="Calibri" panose="020F0502020204030204"/>
            </a:endParaRPr>
          </a:p>
        </p:txBody>
      </p:sp>
      <p:sp>
        <p:nvSpPr>
          <p:cNvPr id="57" name="Rectangle 56">
            <a:extLst>
              <a:ext uri="{FF2B5EF4-FFF2-40B4-BE49-F238E27FC236}">
                <a16:creationId xmlns:a16="http://schemas.microsoft.com/office/drawing/2014/main" id="{167848A9-2399-45A7-9B32-4EC6C6F2581D}"/>
              </a:ext>
            </a:extLst>
          </p:cNvPr>
          <p:cNvSpPr/>
          <p:nvPr/>
        </p:nvSpPr>
        <p:spPr>
          <a:xfrm>
            <a:off x="1681163" y="3767139"/>
            <a:ext cx="3732212" cy="5222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Calibri" panose="020F0502020204030204"/>
            </a:endParaRPr>
          </a:p>
        </p:txBody>
      </p:sp>
      <p:sp>
        <p:nvSpPr>
          <p:cNvPr id="56" name="Rectangle 55">
            <a:extLst>
              <a:ext uri="{FF2B5EF4-FFF2-40B4-BE49-F238E27FC236}">
                <a16:creationId xmlns:a16="http://schemas.microsoft.com/office/drawing/2014/main" id="{C1222FFC-5B24-4BFE-A368-4DE612408191}"/>
              </a:ext>
            </a:extLst>
          </p:cNvPr>
          <p:cNvSpPr/>
          <p:nvPr/>
        </p:nvSpPr>
        <p:spPr>
          <a:xfrm>
            <a:off x="1676401" y="3116263"/>
            <a:ext cx="3736975" cy="5207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ms-MY" sz="1050" dirty="0">
                <a:solidFill>
                  <a:prstClr val="black"/>
                </a:solidFill>
                <a:latin typeface="Calibri" panose="020F0502020204030204"/>
                <a:ea typeface="Open Sans Light" pitchFamily="34" charset="0"/>
                <a:cs typeface="Open Sans Light" pitchFamily="34" charset="0"/>
              </a:rPr>
              <a:t>Representing all Swiss institutions of higher education, incl. 7 UAS </a:t>
            </a:r>
            <a:endParaRPr lang="en-US" sz="1050" dirty="0">
              <a:solidFill>
                <a:prstClr val="black"/>
              </a:solidFill>
              <a:latin typeface="Calibri" panose="020F0502020204030204"/>
              <a:ea typeface="Open Sans Light" pitchFamily="34" charset="0"/>
              <a:cs typeface="Open Sans Light" pitchFamily="34" charset="0"/>
            </a:endParaRPr>
          </a:p>
        </p:txBody>
      </p:sp>
      <p:sp>
        <p:nvSpPr>
          <p:cNvPr id="54" name="Rectangle 53">
            <a:extLst>
              <a:ext uri="{FF2B5EF4-FFF2-40B4-BE49-F238E27FC236}">
                <a16:creationId xmlns:a16="http://schemas.microsoft.com/office/drawing/2014/main" id="{C5143726-80A9-43D7-938E-AF838EDA8807}"/>
              </a:ext>
            </a:extLst>
          </p:cNvPr>
          <p:cNvSpPr/>
          <p:nvPr/>
        </p:nvSpPr>
        <p:spPr>
          <a:xfrm>
            <a:off x="1673225" y="2451100"/>
            <a:ext cx="3735388" cy="5222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Calibri" panose="020F0502020204030204"/>
            </a:endParaRPr>
          </a:p>
        </p:txBody>
      </p:sp>
      <p:sp>
        <p:nvSpPr>
          <p:cNvPr id="61" name="Rectangle 584">
            <a:extLst>
              <a:ext uri="{FF2B5EF4-FFF2-40B4-BE49-F238E27FC236}">
                <a16:creationId xmlns:a16="http://schemas.microsoft.com/office/drawing/2014/main" id="{C84BED4C-35B1-4F34-B646-821FB881EFE2}"/>
              </a:ext>
            </a:extLst>
          </p:cNvPr>
          <p:cNvSpPr>
            <a:spLocks noChangeArrowheads="1"/>
          </p:cNvSpPr>
          <p:nvPr/>
        </p:nvSpPr>
        <p:spPr bwMode="auto">
          <a:xfrm>
            <a:off x="8677276" y="2795588"/>
            <a:ext cx="195263" cy="177800"/>
          </a:xfrm>
          <a:prstGeom prst="rect">
            <a:avLst/>
          </a:prstGeom>
          <a:solidFill>
            <a:schemeClr val="accent4">
              <a:lumMod val="60000"/>
              <a:lumOff val="40000"/>
            </a:schemeClr>
          </a:solid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grpSp>
        <p:nvGrpSpPr>
          <p:cNvPr id="69640" name="Group 42">
            <a:extLst>
              <a:ext uri="{FF2B5EF4-FFF2-40B4-BE49-F238E27FC236}">
                <a16:creationId xmlns:a16="http://schemas.microsoft.com/office/drawing/2014/main" id="{B897625C-6FB3-4BAF-A449-11A77DD96DCA}"/>
              </a:ext>
            </a:extLst>
          </p:cNvPr>
          <p:cNvGrpSpPr>
            <a:grpSpLocks/>
          </p:cNvGrpSpPr>
          <p:nvPr/>
        </p:nvGrpSpPr>
        <p:grpSpPr bwMode="auto">
          <a:xfrm>
            <a:off x="5600701" y="2455863"/>
            <a:ext cx="2428875" cy="996950"/>
            <a:chOff x="4071934" y="1285866"/>
            <a:chExt cx="2395532" cy="1053720"/>
          </a:xfrm>
        </p:grpSpPr>
        <p:sp>
          <p:nvSpPr>
            <p:cNvPr id="1606" name="Rectangle 582">
              <a:extLst>
                <a:ext uri="{FF2B5EF4-FFF2-40B4-BE49-F238E27FC236}">
                  <a16:creationId xmlns:a16="http://schemas.microsoft.com/office/drawing/2014/main" id="{28AFB5D8-FDCA-4D97-8D9B-02B3C879F80B}"/>
                </a:ext>
              </a:extLst>
            </p:cNvPr>
            <p:cNvSpPr>
              <a:spLocks noChangeArrowheads="1"/>
            </p:cNvSpPr>
            <p:nvPr/>
          </p:nvSpPr>
          <p:spPr bwMode="auto">
            <a:xfrm>
              <a:off x="4071934" y="1285866"/>
              <a:ext cx="1654953" cy="565451"/>
            </a:xfrm>
            <a:prstGeom prst="rect">
              <a:avLst/>
            </a:prstGeom>
            <a:solidFill>
              <a:schemeClr val="accent4">
                <a:lumMod val="40000"/>
                <a:lumOff val="60000"/>
              </a:schemeClr>
            </a:solid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1607" name="Freeform 583">
              <a:extLst>
                <a:ext uri="{FF2B5EF4-FFF2-40B4-BE49-F238E27FC236}">
                  <a16:creationId xmlns:a16="http://schemas.microsoft.com/office/drawing/2014/main" id="{107E7ACC-4CD5-4CEF-B6D6-5AD4B743B5CF}"/>
                </a:ext>
              </a:extLst>
            </p:cNvPr>
            <p:cNvSpPr>
              <a:spLocks/>
            </p:cNvSpPr>
            <p:nvPr/>
          </p:nvSpPr>
          <p:spPr bwMode="auto">
            <a:xfrm>
              <a:off x="5726887" y="1285866"/>
              <a:ext cx="551129" cy="1053720"/>
            </a:xfrm>
            <a:custGeom>
              <a:avLst/>
              <a:gdLst/>
              <a:ahLst/>
              <a:cxnLst>
                <a:cxn ang="0">
                  <a:pos x="0" y="0"/>
                </a:cxn>
                <a:cxn ang="0">
                  <a:pos x="0" y="765"/>
                </a:cxn>
                <a:cxn ang="0">
                  <a:pos x="741" y="1428"/>
                </a:cxn>
                <a:cxn ang="0">
                  <a:pos x="747" y="1183"/>
                </a:cxn>
                <a:cxn ang="0">
                  <a:pos x="0" y="0"/>
                </a:cxn>
              </a:cxnLst>
              <a:rect l="0" t="0" r="r" b="b"/>
              <a:pathLst>
                <a:path w="747" h="1428">
                  <a:moveTo>
                    <a:pt x="0" y="0"/>
                  </a:moveTo>
                  <a:lnTo>
                    <a:pt x="0" y="765"/>
                  </a:lnTo>
                  <a:lnTo>
                    <a:pt x="741" y="1428"/>
                  </a:lnTo>
                  <a:lnTo>
                    <a:pt x="747" y="1183"/>
                  </a:lnTo>
                  <a:lnTo>
                    <a:pt x="0" y="0"/>
                  </a:lnTo>
                  <a:close/>
                </a:path>
              </a:pathLst>
            </a:custGeom>
            <a:solidFill>
              <a:schemeClr val="accent4">
                <a:lumMod val="60000"/>
                <a:lumOff val="40000"/>
              </a:schemeClr>
            </a:solidFill>
            <a:ln w="9525">
              <a:noFill/>
              <a:round/>
              <a:headEnd/>
              <a:tailEnd/>
            </a:ln>
          </p:spPr>
          <p:txBody>
            <a:bodyPr/>
            <a:lstStyle/>
            <a:p>
              <a:pPr defTabSz="685800">
                <a:defRPr/>
              </a:pPr>
              <a:endParaRPr lang="en-US">
                <a:solidFill>
                  <a:prstClr val="black"/>
                </a:solidFill>
                <a:latin typeface="Calibri" panose="020F0502020204030204" pitchFamily="34" charset="0"/>
              </a:endParaRPr>
            </a:p>
          </p:txBody>
        </p:sp>
        <p:sp>
          <p:nvSpPr>
            <p:cNvPr id="1608" name="Rectangle 584">
              <a:extLst>
                <a:ext uri="{FF2B5EF4-FFF2-40B4-BE49-F238E27FC236}">
                  <a16:creationId xmlns:a16="http://schemas.microsoft.com/office/drawing/2014/main" id="{B7C69DF9-321C-46AD-AD0D-5097E081065D}"/>
                </a:ext>
              </a:extLst>
            </p:cNvPr>
            <p:cNvSpPr>
              <a:spLocks noChangeArrowheads="1"/>
            </p:cNvSpPr>
            <p:nvPr/>
          </p:nvSpPr>
          <p:spPr bwMode="auto">
            <a:xfrm>
              <a:off x="6271753" y="2155017"/>
              <a:ext cx="195713" cy="184569"/>
            </a:xfrm>
            <a:prstGeom prst="rect">
              <a:avLst/>
            </a:prstGeom>
            <a:solidFill>
              <a:schemeClr val="accent4">
                <a:lumMod val="40000"/>
                <a:lumOff val="60000"/>
              </a:schemeClr>
            </a:solid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2478" name="Rectangle 2477">
              <a:extLst>
                <a:ext uri="{FF2B5EF4-FFF2-40B4-BE49-F238E27FC236}">
                  <a16:creationId xmlns:a16="http://schemas.microsoft.com/office/drawing/2014/main" id="{07A98AF8-C810-4646-9B9F-6E863275F9E6}"/>
                </a:ext>
              </a:extLst>
            </p:cNvPr>
            <p:cNvSpPr/>
            <p:nvPr/>
          </p:nvSpPr>
          <p:spPr>
            <a:xfrm>
              <a:off x="4143957" y="1428487"/>
              <a:ext cx="834522" cy="317123"/>
            </a:xfrm>
            <a:prstGeom prst="rect">
              <a:avLst/>
            </a:prstGeom>
          </p:spPr>
          <p:txBody>
            <a:bodyPr wrap="none">
              <a:spAutoFit/>
            </a:bodyPr>
            <a:lstStyle/>
            <a:p>
              <a:pPr defTabSz="685800">
                <a:defRPr/>
              </a:pPr>
              <a:r>
                <a:rPr lang="en-US" sz="1350" dirty="0">
                  <a:solidFill>
                    <a:prstClr val="black"/>
                  </a:solidFill>
                  <a:latin typeface="Calibri" panose="020F0502020204030204" pitchFamily="34" charset="0"/>
                  <a:ea typeface="Open Sans" pitchFamily="34" charset="0"/>
                  <a:cs typeface="Open Sans" pitchFamily="34" charset="0"/>
                </a:rPr>
                <a:t>EURASHE</a:t>
              </a:r>
            </a:p>
          </p:txBody>
        </p:sp>
      </p:grpSp>
      <p:grpSp>
        <p:nvGrpSpPr>
          <p:cNvPr id="44" name="Group 43">
            <a:extLst>
              <a:ext uri="{FF2B5EF4-FFF2-40B4-BE49-F238E27FC236}">
                <a16:creationId xmlns:a16="http://schemas.microsoft.com/office/drawing/2014/main" id="{D340AFC4-2337-4948-BE6F-B9B3A1A5DDD3}"/>
              </a:ext>
            </a:extLst>
          </p:cNvPr>
          <p:cNvGrpSpPr/>
          <p:nvPr/>
        </p:nvGrpSpPr>
        <p:grpSpPr>
          <a:xfrm>
            <a:off x="5595935" y="3093032"/>
            <a:ext cx="2397315" cy="597344"/>
            <a:chOff x="4071936" y="1926902"/>
            <a:chExt cx="2397316" cy="618794"/>
          </a:xfrm>
          <a:solidFill>
            <a:schemeClr val="accent4">
              <a:lumMod val="40000"/>
              <a:lumOff val="60000"/>
            </a:schemeClr>
          </a:solidFill>
        </p:grpSpPr>
        <p:sp>
          <p:nvSpPr>
            <p:cNvPr id="1609" name="Rectangle 585">
              <a:extLst>
                <a:ext uri="{FF2B5EF4-FFF2-40B4-BE49-F238E27FC236}">
                  <a16:creationId xmlns:a16="http://schemas.microsoft.com/office/drawing/2014/main" id="{DF19BE4E-7E61-48E2-88C2-65A039BEEB7D}"/>
                </a:ext>
              </a:extLst>
            </p:cNvPr>
            <p:cNvSpPr>
              <a:spLocks noChangeArrowheads="1"/>
            </p:cNvSpPr>
            <p:nvPr/>
          </p:nvSpPr>
          <p:spPr bwMode="auto">
            <a:xfrm>
              <a:off x="4071936" y="1926902"/>
              <a:ext cx="1654371" cy="565231"/>
            </a:xfrm>
            <a:prstGeom prst="rect">
              <a:avLst/>
            </a:prstGeom>
            <a:grp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1610" name="Freeform 586">
              <a:extLst>
                <a:ext uri="{FF2B5EF4-FFF2-40B4-BE49-F238E27FC236}">
                  <a16:creationId xmlns:a16="http://schemas.microsoft.com/office/drawing/2014/main" id="{6C2D9FAD-39D2-4989-9EA5-DB43CFBBD518}"/>
                </a:ext>
              </a:extLst>
            </p:cNvPr>
            <p:cNvSpPr>
              <a:spLocks/>
            </p:cNvSpPr>
            <p:nvPr/>
          </p:nvSpPr>
          <p:spPr bwMode="auto">
            <a:xfrm>
              <a:off x="5726305" y="1939131"/>
              <a:ext cx="547523" cy="606565"/>
            </a:xfrm>
            <a:custGeom>
              <a:avLst/>
              <a:gdLst/>
              <a:ahLst/>
              <a:cxnLst>
                <a:cxn ang="0">
                  <a:pos x="0" y="765"/>
                </a:cxn>
                <a:cxn ang="0">
                  <a:pos x="0" y="0"/>
                </a:cxn>
                <a:cxn ang="0">
                  <a:pos x="741" y="595"/>
                </a:cxn>
                <a:cxn ang="0">
                  <a:pos x="741" y="834"/>
                </a:cxn>
                <a:cxn ang="0">
                  <a:pos x="0" y="765"/>
                </a:cxn>
              </a:cxnLst>
              <a:rect l="0" t="0" r="r" b="b"/>
              <a:pathLst>
                <a:path w="741" h="834">
                  <a:moveTo>
                    <a:pt x="0" y="765"/>
                  </a:moveTo>
                  <a:lnTo>
                    <a:pt x="0" y="0"/>
                  </a:lnTo>
                  <a:lnTo>
                    <a:pt x="741" y="595"/>
                  </a:lnTo>
                  <a:lnTo>
                    <a:pt x="741" y="834"/>
                  </a:lnTo>
                  <a:lnTo>
                    <a:pt x="0" y="765"/>
                  </a:lnTo>
                  <a:close/>
                </a:path>
              </a:pathLst>
            </a:custGeom>
            <a:solidFill>
              <a:schemeClr val="accent4">
                <a:lumMod val="60000"/>
                <a:lumOff val="40000"/>
              </a:schemeClr>
            </a:solidFill>
            <a:ln w="9525">
              <a:noFill/>
              <a:round/>
              <a:headEnd/>
              <a:tailEnd/>
            </a:ln>
          </p:spPr>
          <p:txBody>
            <a:bodyPr/>
            <a:lstStyle/>
            <a:p>
              <a:pPr defTabSz="685800">
                <a:defRPr/>
              </a:pPr>
              <a:endParaRPr lang="en-US">
                <a:solidFill>
                  <a:prstClr val="black"/>
                </a:solidFill>
                <a:latin typeface="Calibri" panose="020F0502020204030204" pitchFamily="34" charset="0"/>
              </a:endParaRPr>
            </a:p>
          </p:txBody>
        </p:sp>
        <p:sp>
          <p:nvSpPr>
            <p:cNvPr id="1611" name="Rectangle 587">
              <a:extLst>
                <a:ext uri="{FF2B5EF4-FFF2-40B4-BE49-F238E27FC236}">
                  <a16:creationId xmlns:a16="http://schemas.microsoft.com/office/drawing/2014/main" id="{E020FE51-B9E8-4D63-9519-C88F66490E37}"/>
                </a:ext>
              </a:extLst>
            </p:cNvPr>
            <p:cNvSpPr>
              <a:spLocks noChangeArrowheads="1"/>
            </p:cNvSpPr>
            <p:nvPr/>
          </p:nvSpPr>
          <p:spPr bwMode="auto">
            <a:xfrm>
              <a:off x="6272970" y="2364357"/>
              <a:ext cx="196282" cy="177096"/>
            </a:xfrm>
            <a:prstGeom prst="rect">
              <a:avLst/>
            </a:prstGeom>
            <a:solidFill>
              <a:schemeClr val="accent4">
                <a:lumMod val="40000"/>
                <a:lumOff val="60000"/>
              </a:schemeClr>
            </a:solid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35" name="Rectangle 34">
              <a:extLst>
                <a:ext uri="{FF2B5EF4-FFF2-40B4-BE49-F238E27FC236}">
                  <a16:creationId xmlns:a16="http://schemas.microsoft.com/office/drawing/2014/main" id="{C4DF0E69-1651-4BFB-850C-34B4B48A425B}"/>
                </a:ext>
              </a:extLst>
            </p:cNvPr>
            <p:cNvSpPr/>
            <p:nvPr/>
          </p:nvSpPr>
          <p:spPr>
            <a:xfrm>
              <a:off x="4164303" y="2092591"/>
              <a:ext cx="1364862" cy="310858"/>
            </a:xfrm>
            <a:prstGeom prst="rect">
              <a:avLst/>
            </a:prstGeom>
            <a:grpFill/>
            <a:ln>
              <a:noFill/>
            </a:ln>
          </p:spPr>
          <p:txBody>
            <a:bodyPr wrap="none">
              <a:spAutoFit/>
            </a:bodyPr>
            <a:lstStyle/>
            <a:p>
              <a:pPr defTabSz="685800">
                <a:defRPr/>
              </a:pPr>
              <a:r>
                <a:rPr lang="nl-NL" sz="1350" dirty="0" err="1">
                  <a:solidFill>
                    <a:prstClr val="black"/>
                  </a:solidFill>
                  <a:latin typeface="Calibri" panose="020F0502020204030204" pitchFamily="34" charset="0"/>
                  <a:ea typeface="Open Sans" pitchFamily="34" charset="0"/>
                  <a:cs typeface="Open Sans" pitchFamily="34" charset="0"/>
                </a:rPr>
                <a:t>Swissuniversities</a:t>
              </a:r>
              <a:endParaRPr lang="en-US" sz="1350" dirty="0">
                <a:solidFill>
                  <a:prstClr val="black"/>
                </a:solidFill>
                <a:latin typeface="Calibri" panose="020F0502020204030204" pitchFamily="34" charset="0"/>
                <a:ea typeface="Open Sans" pitchFamily="34" charset="0"/>
                <a:cs typeface="Open Sans" pitchFamily="34" charset="0"/>
              </a:endParaRPr>
            </a:p>
          </p:txBody>
        </p:sp>
      </p:grpSp>
      <p:grpSp>
        <p:nvGrpSpPr>
          <p:cNvPr id="45" name="Group 44">
            <a:extLst>
              <a:ext uri="{FF2B5EF4-FFF2-40B4-BE49-F238E27FC236}">
                <a16:creationId xmlns:a16="http://schemas.microsoft.com/office/drawing/2014/main" id="{6B6DEE1D-1F95-486E-9579-B2C4BCAFA4DE}"/>
              </a:ext>
            </a:extLst>
          </p:cNvPr>
          <p:cNvGrpSpPr/>
          <p:nvPr/>
        </p:nvGrpSpPr>
        <p:grpSpPr>
          <a:xfrm>
            <a:off x="5595936" y="3708364"/>
            <a:ext cx="2393746" cy="592395"/>
            <a:chOff x="4071934" y="2541283"/>
            <a:chExt cx="2393746" cy="621312"/>
          </a:xfrm>
          <a:solidFill>
            <a:schemeClr val="accent4">
              <a:lumMod val="40000"/>
              <a:lumOff val="60000"/>
            </a:schemeClr>
          </a:solidFill>
        </p:grpSpPr>
        <p:sp>
          <p:nvSpPr>
            <p:cNvPr id="1612" name="Rectangle 588">
              <a:extLst>
                <a:ext uri="{FF2B5EF4-FFF2-40B4-BE49-F238E27FC236}">
                  <a16:creationId xmlns:a16="http://schemas.microsoft.com/office/drawing/2014/main" id="{CA0DB1C6-4936-488A-A11D-17AF18BC3525}"/>
                </a:ext>
              </a:extLst>
            </p:cNvPr>
            <p:cNvSpPr>
              <a:spLocks noChangeArrowheads="1"/>
            </p:cNvSpPr>
            <p:nvPr/>
          </p:nvSpPr>
          <p:spPr bwMode="auto">
            <a:xfrm>
              <a:off x="4071934" y="2597061"/>
              <a:ext cx="1654371" cy="563755"/>
            </a:xfrm>
            <a:prstGeom prst="rect">
              <a:avLst/>
            </a:prstGeom>
            <a:grp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1613" name="Freeform 589">
              <a:extLst>
                <a:ext uri="{FF2B5EF4-FFF2-40B4-BE49-F238E27FC236}">
                  <a16:creationId xmlns:a16="http://schemas.microsoft.com/office/drawing/2014/main" id="{D37504D0-3FB9-4F4C-93C8-E94C059E8E35}"/>
                </a:ext>
              </a:extLst>
            </p:cNvPr>
            <p:cNvSpPr>
              <a:spLocks/>
            </p:cNvSpPr>
            <p:nvPr/>
          </p:nvSpPr>
          <p:spPr bwMode="auto">
            <a:xfrm>
              <a:off x="5726305" y="2541283"/>
              <a:ext cx="560803" cy="621312"/>
            </a:xfrm>
            <a:custGeom>
              <a:avLst/>
              <a:gdLst/>
              <a:ahLst/>
              <a:cxnLst>
                <a:cxn ang="0">
                  <a:pos x="759" y="263"/>
                </a:cxn>
                <a:cxn ang="0">
                  <a:pos x="759" y="0"/>
                </a:cxn>
                <a:cxn ang="0">
                  <a:pos x="0" y="79"/>
                </a:cxn>
                <a:cxn ang="0">
                  <a:pos x="0" y="844"/>
                </a:cxn>
                <a:cxn ang="0">
                  <a:pos x="759" y="263"/>
                </a:cxn>
              </a:cxnLst>
              <a:rect l="0" t="0" r="r" b="b"/>
              <a:pathLst>
                <a:path w="759" h="844">
                  <a:moveTo>
                    <a:pt x="759" y="263"/>
                  </a:moveTo>
                  <a:lnTo>
                    <a:pt x="759" y="0"/>
                  </a:lnTo>
                  <a:lnTo>
                    <a:pt x="0" y="79"/>
                  </a:lnTo>
                  <a:lnTo>
                    <a:pt x="0" y="844"/>
                  </a:lnTo>
                  <a:lnTo>
                    <a:pt x="759" y="263"/>
                  </a:lnTo>
                  <a:close/>
                </a:path>
              </a:pathLst>
            </a:custGeom>
            <a:solidFill>
              <a:schemeClr val="accent4">
                <a:lumMod val="60000"/>
                <a:lumOff val="40000"/>
              </a:schemeClr>
            </a:solidFill>
            <a:ln w="9525">
              <a:noFill/>
              <a:round/>
              <a:headEnd/>
              <a:tailEnd/>
            </a:ln>
          </p:spPr>
          <p:txBody>
            <a:bodyPr/>
            <a:lstStyle/>
            <a:p>
              <a:pPr defTabSz="685800">
                <a:defRPr/>
              </a:pPr>
              <a:endParaRPr lang="en-US">
                <a:solidFill>
                  <a:prstClr val="black"/>
                </a:solidFill>
                <a:latin typeface="Calibri" panose="020F0502020204030204" pitchFamily="34" charset="0"/>
              </a:endParaRPr>
            </a:p>
          </p:txBody>
        </p:sp>
        <p:sp>
          <p:nvSpPr>
            <p:cNvPr id="1614" name="Rectangle 590">
              <a:extLst>
                <a:ext uri="{FF2B5EF4-FFF2-40B4-BE49-F238E27FC236}">
                  <a16:creationId xmlns:a16="http://schemas.microsoft.com/office/drawing/2014/main" id="{B5E78F6A-42B1-4DC3-91F5-DCAC97DC6CBB}"/>
                </a:ext>
              </a:extLst>
            </p:cNvPr>
            <p:cNvSpPr>
              <a:spLocks noChangeArrowheads="1"/>
            </p:cNvSpPr>
            <p:nvPr/>
          </p:nvSpPr>
          <p:spPr bwMode="auto">
            <a:xfrm>
              <a:off x="6269398" y="2741003"/>
              <a:ext cx="196282" cy="196282"/>
            </a:xfrm>
            <a:prstGeom prst="rect">
              <a:avLst/>
            </a:prstGeom>
            <a:grp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36" name="Rectangle 35">
              <a:extLst>
                <a:ext uri="{FF2B5EF4-FFF2-40B4-BE49-F238E27FC236}">
                  <a16:creationId xmlns:a16="http://schemas.microsoft.com/office/drawing/2014/main" id="{0D2C5032-17F3-4427-A4E5-7390CC5F5CF3}"/>
                </a:ext>
              </a:extLst>
            </p:cNvPr>
            <p:cNvSpPr/>
            <p:nvPr/>
          </p:nvSpPr>
          <p:spPr>
            <a:xfrm>
              <a:off x="4129743" y="2674116"/>
              <a:ext cx="1572078" cy="314730"/>
            </a:xfrm>
            <a:prstGeom prst="rect">
              <a:avLst/>
            </a:prstGeom>
            <a:grpFill/>
          </p:spPr>
          <p:txBody>
            <a:bodyPr>
              <a:spAutoFit/>
            </a:bodyPr>
            <a:lstStyle/>
            <a:p>
              <a:pPr defTabSz="685800">
                <a:defRPr/>
              </a:pPr>
              <a:r>
                <a:rPr lang="en-US" sz="1350" dirty="0">
                  <a:solidFill>
                    <a:prstClr val="black"/>
                  </a:solidFill>
                  <a:latin typeface="Calibri" panose="020F0502020204030204" pitchFamily="34" charset="0"/>
                  <a:ea typeface="Open Sans" pitchFamily="34" charset="0"/>
                  <a:cs typeface="Open Sans" pitchFamily="34" charset="0"/>
                </a:rPr>
                <a:t>Hochschule Bayern</a:t>
              </a:r>
            </a:p>
          </p:txBody>
        </p:sp>
      </p:grpSp>
      <p:grpSp>
        <p:nvGrpSpPr>
          <p:cNvPr id="46" name="Group 45">
            <a:extLst>
              <a:ext uri="{FF2B5EF4-FFF2-40B4-BE49-F238E27FC236}">
                <a16:creationId xmlns:a16="http://schemas.microsoft.com/office/drawing/2014/main" id="{48278295-1C37-4DCE-980F-B1B4D3E7A59A}"/>
              </a:ext>
            </a:extLst>
          </p:cNvPr>
          <p:cNvGrpSpPr/>
          <p:nvPr/>
        </p:nvGrpSpPr>
        <p:grpSpPr>
          <a:xfrm>
            <a:off x="5595937" y="3944160"/>
            <a:ext cx="2206319" cy="1056473"/>
            <a:chOff x="4071935" y="2778288"/>
            <a:chExt cx="2206319" cy="1062890"/>
          </a:xfrm>
          <a:solidFill>
            <a:schemeClr val="accent4">
              <a:lumMod val="40000"/>
              <a:lumOff val="60000"/>
            </a:schemeClr>
          </a:solidFill>
        </p:grpSpPr>
        <p:sp>
          <p:nvSpPr>
            <p:cNvPr id="1615" name="Rectangle 591">
              <a:extLst>
                <a:ext uri="{FF2B5EF4-FFF2-40B4-BE49-F238E27FC236}">
                  <a16:creationId xmlns:a16="http://schemas.microsoft.com/office/drawing/2014/main" id="{B30B0142-4AC3-433C-8D46-DFAB292E19D4}"/>
                </a:ext>
              </a:extLst>
            </p:cNvPr>
            <p:cNvSpPr>
              <a:spLocks noChangeArrowheads="1"/>
            </p:cNvSpPr>
            <p:nvPr/>
          </p:nvSpPr>
          <p:spPr bwMode="auto">
            <a:xfrm>
              <a:off x="4071935" y="3275947"/>
              <a:ext cx="1654371" cy="565231"/>
            </a:xfrm>
            <a:prstGeom prst="rect">
              <a:avLst/>
            </a:prstGeom>
            <a:grpFill/>
            <a:ln w="9525">
              <a:noFill/>
              <a:miter lim="800000"/>
              <a:headEnd/>
              <a:tailEnd/>
            </a:ln>
          </p:spPr>
          <p:txBody>
            <a:bodyPr/>
            <a:lstStyle/>
            <a:p>
              <a:pPr defTabSz="685800">
                <a:defRPr/>
              </a:pPr>
              <a:endParaRPr lang="en-US">
                <a:solidFill>
                  <a:prstClr val="black"/>
                </a:solidFill>
                <a:latin typeface="Calibri" panose="020F0502020204030204" pitchFamily="34" charset="0"/>
              </a:endParaRPr>
            </a:p>
          </p:txBody>
        </p:sp>
        <p:sp>
          <p:nvSpPr>
            <p:cNvPr id="1616" name="Freeform 592">
              <a:extLst>
                <a:ext uri="{FF2B5EF4-FFF2-40B4-BE49-F238E27FC236}">
                  <a16:creationId xmlns:a16="http://schemas.microsoft.com/office/drawing/2014/main" id="{5FDBBD4B-2A20-4CB6-A691-C850E2D9CC99}"/>
                </a:ext>
              </a:extLst>
            </p:cNvPr>
            <p:cNvSpPr>
              <a:spLocks/>
            </p:cNvSpPr>
            <p:nvPr/>
          </p:nvSpPr>
          <p:spPr bwMode="auto">
            <a:xfrm>
              <a:off x="5726305" y="2778288"/>
              <a:ext cx="551949" cy="1061100"/>
            </a:xfrm>
            <a:custGeom>
              <a:avLst/>
              <a:gdLst/>
              <a:ahLst/>
              <a:cxnLst>
                <a:cxn ang="0">
                  <a:pos x="0" y="673"/>
                </a:cxn>
                <a:cxn ang="0">
                  <a:pos x="0" y="1438"/>
                </a:cxn>
                <a:cxn ang="0">
                  <a:pos x="747" y="275"/>
                </a:cxn>
                <a:cxn ang="0">
                  <a:pos x="747" y="0"/>
                </a:cxn>
                <a:cxn ang="0">
                  <a:pos x="0" y="673"/>
                </a:cxn>
              </a:cxnLst>
              <a:rect l="0" t="0" r="r" b="b"/>
              <a:pathLst>
                <a:path w="747" h="1438">
                  <a:moveTo>
                    <a:pt x="0" y="673"/>
                  </a:moveTo>
                  <a:lnTo>
                    <a:pt x="0" y="1438"/>
                  </a:lnTo>
                  <a:lnTo>
                    <a:pt x="747" y="275"/>
                  </a:lnTo>
                  <a:lnTo>
                    <a:pt x="747" y="0"/>
                  </a:lnTo>
                  <a:lnTo>
                    <a:pt x="0" y="673"/>
                  </a:lnTo>
                  <a:close/>
                </a:path>
              </a:pathLst>
            </a:custGeom>
            <a:solidFill>
              <a:schemeClr val="accent4">
                <a:lumMod val="60000"/>
                <a:lumOff val="40000"/>
              </a:schemeClr>
            </a:solidFill>
            <a:ln w="9525">
              <a:noFill/>
              <a:round/>
              <a:headEnd/>
              <a:tailEnd/>
            </a:ln>
          </p:spPr>
          <p:txBody>
            <a:bodyPr/>
            <a:lstStyle/>
            <a:p>
              <a:pPr defTabSz="685800">
                <a:defRPr/>
              </a:pPr>
              <a:endParaRPr lang="en-US">
                <a:solidFill>
                  <a:prstClr val="black"/>
                </a:solidFill>
                <a:latin typeface="Calibri" panose="020F0502020204030204" pitchFamily="34" charset="0"/>
              </a:endParaRPr>
            </a:p>
          </p:txBody>
        </p:sp>
        <p:sp>
          <p:nvSpPr>
            <p:cNvPr id="55" name="Rectangle 54">
              <a:extLst>
                <a:ext uri="{FF2B5EF4-FFF2-40B4-BE49-F238E27FC236}">
                  <a16:creationId xmlns:a16="http://schemas.microsoft.com/office/drawing/2014/main" id="{48553313-C6B5-435F-9497-C1B7E5899152}"/>
                </a:ext>
              </a:extLst>
            </p:cNvPr>
            <p:cNvSpPr/>
            <p:nvPr/>
          </p:nvSpPr>
          <p:spPr>
            <a:xfrm>
              <a:off x="4177889" y="3436329"/>
              <a:ext cx="705706" cy="301905"/>
            </a:xfrm>
            <a:prstGeom prst="rect">
              <a:avLst/>
            </a:prstGeom>
            <a:grpFill/>
          </p:spPr>
          <p:txBody>
            <a:bodyPr wrap="none">
              <a:spAutoFit/>
            </a:bodyPr>
            <a:lstStyle/>
            <a:p>
              <a:pPr defTabSz="685800">
                <a:defRPr/>
              </a:pPr>
              <a:r>
                <a:rPr lang="en-US" sz="1350" dirty="0" err="1">
                  <a:solidFill>
                    <a:prstClr val="black"/>
                  </a:solidFill>
                  <a:latin typeface="Calibri" panose="020F0502020204030204" pitchFamily="34" charset="0"/>
                  <a:ea typeface="Open Sans" pitchFamily="34" charset="0"/>
                  <a:cs typeface="Open Sans" pitchFamily="34" charset="0"/>
                </a:rPr>
                <a:t>UASnet</a:t>
              </a:r>
              <a:endParaRPr lang="en-US" sz="1350" dirty="0">
                <a:solidFill>
                  <a:prstClr val="black"/>
                </a:solidFill>
                <a:latin typeface="Calibri" panose="020F0502020204030204" pitchFamily="34" charset="0"/>
                <a:ea typeface="Open Sans" pitchFamily="34" charset="0"/>
                <a:cs typeface="Open Sans" pitchFamily="34" charset="0"/>
              </a:endParaRPr>
            </a:p>
          </p:txBody>
        </p:sp>
      </p:grpSp>
      <p:grpSp>
        <p:nvGrpSpPr>
          <p:cNvPr id="69644" name="Group 40">
            <a:extLst>
              <a:ext uri="{FF2B5EF4-FFF2-40B4-BE49-F238E27FC236}">
                <a16:creationId xmlns:a16="http://schemas.microsoft.com/office/drawing/2014/main" id="{D75DF41A-1848-4097-9887-D2A747F700C0}"/>
              </a:ext>
            </a:extLst>
          </p:cNvPr>
          <p:cNvGrpSpPr>
            <a:grpSpLocks/>
          </p:cNvGrpSpPr>
          <p:nvPr/>
        </p:nvGrpSpPr>
        <p:grpSpPr bwMode="auto">
          <a:xfrm>
            <a:off x="7662863" y="2803526"/>
            <a:ext cx="2239962" cy="3101975"/>
            <a:chOff x="6138924" y="1638080"/>
            <a:chExt cx="2240038" cy="3101170"/>
          </a:xfrm>
        </p:grpSpPr>
        <p:sp>
          <p:nvSpPr>
            <p:cNvPr id="2467" name="Arc 2466">
              <a:extLst>
                <a:ext uri="{FF2B5EF4-FFF2-40B4-BE49-F238E27FC236}">
                  <a16:creationId xmlns:a16="http://schemas.microsoft.com/office/drawing/2014/main" id="{51186143-590B-4DDE-9760-4E070C3A40F3}"/>
                </a:ext>
              </a:extLst>
            </p:cNvPr>
            <p:cNvSpPr/>
            <p:nvPr/>
          </p:nvSpPr>
          <p:spPr>
            <a:xfrm>
              <a:off x="6138924" y="1638080"/>
              <a:ext cx="2240038" cy="2239382"/>
            </a:xfrm>
            <a:prstGeom prst="arc">
              <a:avLst>
                <a:gd name="adj1" fmla="val 18361291"/>
                <a:gd name="adj2" fmla="val 7842256"/>
              </a:avLst>
            </a:prstGeom>
            <a:ln w="101600">
              <a:solidFill>
                <a:schemeClr val="bg2">
                  <a:lumMod val="9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a:defRPr/>
              </a:pPr>
              <a:endParaRPr lang="en-US">
                <a:solidFill>
                  <a:prstClr val="black"/>
                </a:solidFill>
                <a:latin typeface="Calibri" panose="020F0502020204030204"/>
              </a:endParaRPr>
            </a:p>
          </p:txBody>
        </p:sp>
        <p:sp>
          <p:nvSpPr>
            <p:cNvPr id="2468" name="Oval 2467">
              <a:extLst>
                <a:ext uri="{FF2B5EF4-FFF2-40B4-BE49-F238E27FC236}">
                  <a16:creationId xmlns:a16="http://schemas.microsoft.com/office/drawing/2014/main" id="{C7A7F66A-D96C-4D88-A977-6A77CE357914}"/>
                </a:ext>
              </a:extLst>
            </p:cNvPr>
            <p:cNvSpPr/>
            <p:nvPr/>
          </p:nvSpPr>
          <p:spPr>
            <a:xfrm>
              <a:off x="6257990" y="1746002"/>
              <a:ext cx="2003493" cy="200290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a:solidFill>
                  <a:prstClr val="white"/>
                </a:solidFill>
                <a:latin typeface="Calibri" panose="020F0502020204030204"/>
              </a:endParaRPr>
            </a:p>
          </p:txBody>
        </p:sp>
        <p:cxnSp>
          <p:nvCxnSpPr>
            <p:cNvPr id="2472" name="Straight Connector 2471">
              <a:extLst>
                <a:ext uri="{FF2B5EF4-FFF2-40B4-BE49-F238E27FC236}">
                  <a16:creationId xmlns:a16="http://schemas.microsoft.com/office/drawing/2014/main" id="{BAFAACFF-A20C-4D85-B486-433059CAEE93}"/>
                </a:ext>
              </a:extLst>
            </p:cNvPr>
            <p:cNvCxnSpPr/>
            <p:nvPr/>
          </p:nvCxnSpPr>
          <p:spPr>
            <a:xfrm rot="5400000">
              <a:off x="6893913" y="4241698"/>
              <a:ext cx="731648" cy="0"/>
            </a:xfrm>
            <a:prstGeom prst="line">
              <a:avLst/>
            </a:prstGeom>
            <a:ln w="1016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474" name="Rounded Rectangle 2473">
              <a:extLst>
                <a:ext uri="{FF2B5EF4-FFF2-40B4-BE49-F238E27FC236}">
                  <a16:creationId xmlns:a16="http://schemas.microsoft.com/office/drawing/2014/main" id="{3E91CFCB-F437-4955-9691-1DB9B9AC80DB}"/>
                </a:ext>
              </a:extLst>
            </p:cNvPr>
            <p:cNvSpPr/>
            <p:nvPr/>
          </p:nvSpPr>
          <p:spPr>
            <a:xfrm>
              <a:off x="6927938" y="4407549"/>
              <a:ext cx="701699" cy="33170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a:solidFill>
                  <a:prstClr val="white"/>
                </a:solidFill>
                <a:latin typeface="Calibri" panose="020F0502020204030204"/>
              </a:endParaRPr>
            </a:p>
          </p:txBody>
        </p:sp>
      </p:grpSp>
      <p:sp>
        <p:nvSpPr>
          <p:cNvPr id="51" name="Rectangle 591">
            <a:extLst>
              <a:ext uri="{FF2B5EF4-FFF2-40B4-BE49-F238E27FC236}">
                <a16:creationId xmlns:a16="http://schemas.microsoft.com/office/drawing/2014/main" id="{2FC64955-6F01-458B-ABAC-CB70780DACD1}"/>
              </a:ext>
            </a:extLst>
          </p:cNvPr>
          <p:cNvSpPr>
            <a:spLocks noChangeArrowheads="1"/>
          </p:cNvSpPr>
          <p:nvPr/>
        </p:nvSpPr>
        <p:spPr bwMode="auto">
          <a:xfrm>
            <a:off x="7947026" y="2235200"/>
            <a:ext cx="1654175" cy="565150"/>
          </a:xfrm>
          <a:prstGeom prst="rect">
            <a:avLst/>
          </a:prstGeom>
          <a:solidFill>
            <a:schemeClr val="accent4">
              <a:lumMod val="40000"/>
              <a:lumOff val="60000"/>
            </a:schemeClr>
          </a:solidFill>
          <a:ln w="9525">
            <a:noFill/>
            <a:miter lim="800000"/>
            <a:headEnd/>
            <a:tailEnd/>
          </a:ln>
        </p:spPr>
        <p:txBody>
          <a:bodyPr/>
          <a:lstStyle/>
          <a:p>
            <a:pPr defTabSz="685800">
              <a:defRPr/>
            </a:pPr>
            <a:r>
              <a:rPr lang="ms-MY" sz="675" dirty="0">
                <a:solidFill>
                  <a:prstClr val="black"/>
                </a:solidFill>
                <a:latin typeface="Calibri" panose="020F0502020204030204" pitchFamily="34" charset="0"/>
                <a:ea typeface="Open Sans Light" pitchFamily="34" charset="0"/>
                <a:cs typeface="Open Sans Light" pitchFamily="34" charset="0"/>
              </a:rPr>
              <a:t>currently UAS4EUROPE representative</a:t>
            </a:r>
            <a:endParaRPr lang="en-US" sz="675" dirty="0">
              <a:solidFill>
                <a:prstClr val="black"/>
              </a:solidFill>
              <a:latin typeface="Calibri" panose="020F0502020204030204" pitchFamily="34" charset="0"/>
              <a:ea typeface="Open Sans Light" pitchFamily="34" charset="0"/>
              <a:cs typeface="Open Sans Light" pitchFamily="34" charset="0"/>
            </a:endParaRPr>
          </a:p>
        </p:txBody>
      </p:sp>
      <p:sp>
        <p:nvSpPr>
          <p:cNvPr id="62" name="Rectangle 61">
            <a:extLst>
              <a:ext uri="{FF2B5EF4-FFF2-40B4-BE49-F238E27FC236}">
                <a16:creationId xmlns:a16="http://schemas.microsoft.com/office/drawing/2014/main" id="{2AF81BBD-06B2-48F0-A96D-B73D5494D7B7}"/>
              </a:ext>
            </a:extLst>
          </p:cNvPr>
          <p:cNvSpPr/>
          <p:nvPr/>
        </p:nvSpPr>
        <p:spPr>
          <a:xfrm>
            <a:off x="8112125" y="2363789"/>
            <a:ext cx="1511300" cy="300037"/>
          </a:xfrm>
          <a:prstGeom prst="rect">
            <a:avLst/>
          </a:prstGeom>
        </p:spPr>
        <p:txBody>
          <a:bodyPr wrap="none">
            <a:spAutoFit/>
          </a:bodyPr>
          <a:lstStyle/>
          <a:p>
            <a:pPr defTabSz="685800">
              <a:defRPr/>
            </a:pPr>
            <a:r>
              <a:rPr lang="fr-CH" sz="1350" dirty="0">
                <a:solidFill>
                  <a:prstClr val="black"/>
                </a:solidFill>
                <a:latin typeface="Calibri" panose="020F0502020204030204" pitchFamily="34" charset="0"/>
                <a:ea typeface="Open Sans" pitchFamily="34" charset="0"/>
                <a:cs typeface="Open Sans" pitchFamily="34" charset="0"/>
              </a:rPr>
              <a:t>FHK </a:t>
            </a:r>
            <a:r>
              <a:rPr lang="fr-CH" sz="1350" dirty="0" err="1">
                <a:solidFill>
                  <a:prstClr val="black"/>
                </a:solidFill>
                <a:latin typeface="Calibri" panose="020F0502020204030204" pitchFamily="34" charset="0"/>
                <a:ea typeface="Open Sans" pitchFamily="34" charset="0"/>
                <a:cs typeface="Open Sans" pitchFamily="34" charset="0"/>
              </a:rPr>
              <a:t>Austria</a:t>
            </a:r>
            <a:r>
              <a:rPr lang="fr-CH" sz="1350" dirty="0">
                <a:solidFill>
                  <a:prstClr val="black"/>
                </a:solidFill>
                <a:latin typeface="Calibri" panose="020F0502020204030204" pitchFamily="34" charset="0"/>
                <a:ea typeface="Open Sans" pitchFamily="34" charset="0"/>
                <a:cs typeface="Open Sans" pitchFamily="34" charset="0"/>
              </a:rPr>
              <a:t> = chair</a:t>
            </a:r>
            <a:endParaRPr lang="en-US" sz="1200" dirty="0">
              <a:solidFill>
                <a:prstClr val="black"/>
              </a:solidFill>
              <a:latin typeface="Calibri" panose="020F0502020204030204" pitchFamily="34" charset="0"/>
              <a:ea typeface="Open Sans" pitchFamily="34" charset="0"/>
              <a:cs typeface="Open Sans" pitchFamily="34" charset="0"/>
            </a:endParaRPr>
          </a:p>
        </p:txBody>
      </p:sp>
      <p:pic>
        <p:nvPicPr>
          <p:cNvPr id="69647" name="Picture 4" descr="C:\Users\cgeerdin\AppData\Local\Microsoft\Windows\INetCache\Content.Word\EURASHE_logo.eps">
            <a:extLst>
              <a:ext uri="{FF2B5EF4-FFF2-40B4-BE49-F238E27FC236}">
                <a16:creationId xmlns:a16="http://schemas.microsoft.com/office/drawing/2014/main" id="{7897B601-3D6B-4222-B0BC-EB62978B3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26" y="5330825"/>
            <a:ext cx="11795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6" descr="C:\Users\cgeerdin\AppData\Local\Microsoft\Windows\INetCache\Content.Word\UASnet_HBO_Logo_RGB.JPG">
            <a:extLst>
              <a:ext uri="{FF2B5EF4-FFF2-40B4-BE49-F238E27FC236}">
                <a16:creationId xmlns:a16="http://schemas.microsoft.com/office/drawing/2014/main" id="{A0C168E5-03B4-4431-91B1-4E0FD443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0" y="5387976"/>
            <a:ext cx="147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9" name="Picture 7" descr="C:\Users\cgeerdin\AppData\Local\Microsoft\Windows\INetCache\Content.Word\swissuniversities_Logo_A4_Rot_PANTONE.EPS">
            <a:extLst>
              <a:ext uri="{FF2B5EF4-FFF2-40B4-BE49-F238E27FC236}">
                <a16:creationId xmlns:a16="http://schemas.microsoft.com/office/drawing/2014/main" id="{A0B2A671-682A-43A7-A799-29E413373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100" y="5676901"/>
            <a:ext cx="8842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0" name="Picture 5" descr="C:\Users\cgeerdin\AppData\Local\Microsoft\Windows\INetCache\Content.Word\Hochschule Bayern Logo CMYK.EPS">
            <a:extLst>
              <a:ext uri="{FF2B5EF4-FFF2-40B4-BE49-F238E27FC236}">
                <a16:creationId xmlns:a16="http://schemas.microsoft.com/office/drawing/2014/main" id="{3A19AC2D-3EC7-4A7A-9DBA-434C9321FA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2639" y="5513388"/>
            <a:ext cx="8096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51" name="Group 32">
            <a:extLst>
              <a:ext uri="{FF2B5EF4-FFF2-40B4-BE49-F238E27FC236}">
                <a16:creationId xmlns:a16="http://schemas.microsoft.com/office/drawing/2014/main" id="{F36B5E6B-9018-4176-AFF4-3C581164949E}"/>
              </a:ext>
            </a:extLst>
          </p:cNvPr>
          <p:cNvGrpSpPr>
            <a:grpSpLocks/>
          </p:cNvGrpSpPr>
          <p:nvPr/>
        </p:nvGrpSpPr>
        <p:grpSpPr bwMode="auto">
          <a:xfrm>
            <a:off x="2381250" y="1047751"/>
            <a:ext cx="7429500" cy="492125"/>
            <a:chOff x="857224" y="142876"/>
            <a:chExt cx="7429552" cy="492891"/>
          </a:xfrm>
        </p:grpSpPr>
        <p:sp>
          <p:nvSpPr>
            <p:cNvPr id="68" name="Rectangle 67">
              <a:extLst>
                <a:ext uri="{FF2B5EF4-FFF2-40B4-BE49-F238E27FC236}">
                  <a16:creationId xmlns:a16="http://schemas.microsoft.com/office/drawing/2014/main" id="{CEBCEBA4-D6DE-46D7-9704-C35A5145C270}"/>
                </a:ext>
              </a:extLst>
            </p:cNvPr>
            <p:cNvSpPr/>
            <p:nvPr/>
          </p:nvSpPr>
          <p:spPr>
            <a:xfrm>
              <a:off x="857224" y="142876"/>
              <a:ext cx="7429552" cy="492891"/>
            </a:xfrm>
            <a:prstGeom prst="rect">
              <a:avLst/>
            </a:prstGeom>
          </p:spPr>
          <p:txBody>
            <a:bodyPr>
              <a:spAutoFit/>
            </a:bodyPr>
            <a:lstStyle/>
            <a:p>
              <a:pPr algn="ctr" defTabSz="685800">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Founding</a:t>
              </a:r>
              <a:r>
                <a:rPr lang="en-GB" sz="2603" dirty="0">
                  <a:solidFill>
                    <a:srgbClr val="5B9BD5">
                      <a:lumMod val="50000"/>
                    </a:srgbClr>
                  </a:solidFill>
                  <a:latin typeface="Calibri" panose="020F0502020204030204" pitchFamily="34" charset="0"/>
                  <a:ea typeface="Open Sans" pitchFamily="34" charset="0"/>
                  <a:cs typeface="Open Sans" pitchFamily="34" charset="0"/>
                </a:rPr>
                <a:t> </a:t>
              </a:r>
              <a:r>
                <a:rPr lang="en-GB" sz="2600" dirty="0">
                  <a:solidFill>
                    <a:srgbClr val="5B9BD5">
                      <a:lumMod val="50000"/>
                    </a:srgbClr>
                  </a:solidFill>
                  <a:latin typeface="Calibri" panose="020F0502020204030204" pitchFamily="34" charset="0"/>
                  <a:ea typeface="Open Sans" pitchFamily="34" charset="0"/>
                  <a:cs typeface="Open Sans" pitchFamily="34" charset="0"/>
                </a:rPr>
                <a:t>Organisations</a:t>
              </a:r>
            </a:p>
          </p:txBody>
        </p:sp>
        <p:cxnSp>
          <p:nvCxnSpPr>
            <p:cNvPr id="69" name="Straight Connector 68">
              <a:extLst>
                <a:ext uri="{FF2B5EF4-FFF2-40B4-BE49-F238E27FC236}">
                  <a16:creationId xmlns:a16="http://schemas.microsoft.com/office/drawing/2014/main" id="{F5373841-F23A-44FA-BF01-1591A9807FA3}"/>
                </a:ext>
              </a:extLst>
            </p:cNvPr>
            <p:cNvCxnSpPr/>
            <p:nvPr/>
          </p:nvCxnSpPr>
          <p:spPr>
            <a:xfrm rot="5400000">
              <a:off x="2572309" y="385348"/>
              <a:ext cx="286195"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BF7ED68-3B35-418E-85F2-8ADFD52EE462}"/>
                </a:ext>
              </a:extLst>
            </p:cNvPr>
            <p:cNvCxnSpPr/>
            <p:nvPr/>
          </p:nvCxnSpPr>
          <p:spPr>
            <a:xfrm rot="5400000">
              <a:off x="6287085" y="385348"/>
              <a:ext cx="286195"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9652" name="Picture 8" descr="http://www.fhk.ac.at/fileadmin/template/main/images/logo2.png">
            <a:extLst>
              <a:ext uri="{FF2B5EF4-FFF2-40B4-BE49-F238E27FC236}">
                <a16:creationId xmlns:a16="http://schemas.microsoft.com/office/drawing/2014/main" id="{5F731DD6-F882-4428-A976-21B0216A24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4526" y="5495925"/>
            <a:ext cx="9429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7BB07360-A6F6-437E-8B50-8EB4AB752E88}"/>
              </a:ext>
            </a:extLst>
          </p:cNvPr>
          <p:cNvSpPr/>
          <p:nvPr/>
        </p:nvSpPr>
        <p:spPr>
          <a:xfrm>
            <a:off x="1658938" y="2509839"/>
            <a:ext cx="3790950" cy="415925"/>
          </a:xfrm>
          <a:prstGeom prst="rect">
            <a:avLst/>
          </a:prstGeom>
        </p:spPr>
        <p:txBody>
          <a:bodyPr>
            <a:spAutoFit/>
          </a:bodyPr>
          <a:lstStyle/>
          <a:p>
            <a:pPr defTabSz="685800">
              <a:defRPr/>
            </a:pPr>
            <a:r>
              <a:rPr lang="ms-MY" sz="1050" dirty="0">
                <a:solidFill>
                  <a:prstClr val="black"/>
                </a:solidFill>
                <a:latin typeface="Calibri" panose="020F0502020204030204" pitchFamily="34" charset="0"/>
                <a:ea typeface="Open Sans Light" pitchFamily="34" charset="0"/>
                <a:cs typeface="Open Sans Light" pitchFamily="34" charset="0"/>
              </a:rPr>
              <a:t>Representing over 640 institutions in over 35 countries within and outside the European Higher Education area </a:t>
            </a:r>
            <a:endParaRPr lang="en-US" sz="1050" dirty="0">
              <a:solidFill>
                <a:prstClr val="black"/>
              </a:solidFill>
              <a:latin typeface="Calibri" panose="020F0502020204030204" pitchFamily="34" charset="0"/>
              <a:ea typeface="Open Sans Light" pitchFamily="34" charset="0"/>
              <a:cs typeface="Open Sans Light" pitchFamily="34" charset="0"/>
            </a:endParaRPr>
          </a:p>
        </p:txBody>
      </p:sp>
      <p:sp>
        <p:nvSpPr>
          <p:cNvPr id="48" name="Rectangle 47">
            <a:extLst>
              <a:ext uri="{FF2B5EF4-FFF2-40B4-BE49-F238E27FC236}">
                <a16:creationId xmlns:a16="http://schemas.microsoft.com/office/drawing/2014/main" id="{D7C00BEB-745D-4BA3-85C7-E5A7C93F6B3A}"/>
              </a:ext>
            </a:extLst>
          </p:cNvPr>
          <p:cNvSpPr/>
          <p:nvPr/>
        </p:nvSpPr>
        <p:spPr>
          <a:xfrm>
            <a:off x="1673225" y="3925888"/>
            <a:ext cx="3779838" cy="254000"/>
          </a:xfrm>
          <a:prstGeom prst="rect">
            <a:avLst/>
          </a:prstGeom>
        </p:spPr>
        <p:txBody>
          <a:bodyPr>
            <a:spAutoFit/>
          </a:bodyPr>
          <a:lstStyle/>
          <a:p>
            <a:pPr defTabSz="685800">
              <a:defRPr/>
            </a:pPr>
            <a:r>
              <a:rPr lang="ms-MY" sz="1050" dirty="0">
                <a:solidFill>
                  <a:prstClr val="black"/>
                </a:solidFill>
                <a:latin typeface="Calibri" panose="020F0502020204030204" pitchFamily="34" charset="0"/>
                <a:ea typeface="Open Sans Light" pitchFamily="34" charset="0"/>
                <a:cs typeface="Open Sans Light" pitchFamily="34" charset="0"/>
              </a:rPr>
              <a:t>Representing all the 20 Bavarian UAS</a:t>
            </a:r>
            <a:endParaRPr lang="en-US" sz="1050" dirty="0">
              <a:solidFill>
                <a:prstClr val="black"/>
              </a:solidFill>
              <a:latin typeface="Calibri" panose="020F0502020204030204" pitchFamily="34" charset="0"/>
              <a:ea typeface="Open Sans Light" pitchFamily="34" charset="0"/>
              <a:cs typeface="Open Sans Light" pitchFamily="34" charset="0"/>
            </a:endParaRPr>
          </a:p>
        </p:txBody>
      </p:sp>
      <p:sp>
        <p:nvSpPr>
          <p:cNvPr id="49" name="Rectangle 48">
            <a:extLst>
              <a:ext uri="{FF2B5EF4-FFF2-40B4-BE49-F238E27FC236}">
                <a16:creationId xmlns:a16="http://schemas.microsoft.com/office/drawing/2014/main" id="{1F796B85-13C7-4DBA-BCBE-D516F9E08A99}"/>
              </a:ext>
            </a:extLst>
          </p:cNvPr>
          <p:cNvSpPr/>
          <p:nvPr/>
        </p:nvSpPr>
        <p:spPr>
          <a:xfrm>
            <a:off x="1673225" y="4632326"/>
            <a:ext cx="3759200" cy="415925"/>
          </a:xfrm>
          <a:prstGeom prst="rect">
            <a:avLst/>
          </a:prstGeom>
        </p:spPr>
        <p:txBody>
          <a:bodyPr>
            <a:spAutoFit/>
          </a:bodyPr>
          <a:lstStyle/>
          <a:p>
            <a:pPr defTabSz="685800">
              <a:defRPr/>
            </a:pPr>
            <a:r>
              <a:rPr lang="ms-MY" sz="1050" dirty="0">
                <a:solidFill>
                  <a:prstClr val="black"/>
                </a:solidFill>
                <a:latin typeface="Calibri" panose="020F0502020204030204"/>
              </a:rPr>
              <a:t>Representing 157 UAS in 8 EU-countries</a:t>
            </a:r>
          </a:p>
          <a:p>
            <a:pPr defTabSz="685800">
              <a:defRPr/>
            </a:pPr>
            <a:r>
              <a:rPr lang="ms-MY" sz="1050" dirty="0">
                <a:solidFill>
                  <a:prstClr val="black"/>
                </a:solidFill>
                <a:latin typeface="Calibri" panose="020F0502020204030204"/>
              </a:rPr>
              <a:t>- through national Rectors’ Conferences</a:t>
            </a:r>
            <a:endParaRPr lang="en-US" sz="1050" dirty="0">
              <a:solidFill>
                <a:prstClr val="black"/>
              </a:solidFill>
              <a:latin typeface="Calibri" panose="020F0502020204030204"/>
            </a:endParaRPr>
          </a:p>
        </p:txBody>
      </p:sp>
      <p:pic>
        <p:nvPicPr>
          <p:cNvPr id="69656" name="Picture 51">
            <a:extLst>
              <a:ext uri="{FF2B5EF4-FFF2-40B4-BE49-F238E27FC236}">
                <a16:creationId xmlns:a16="http://schemas.microsoft.com/office/drawing/2014/main" id="{3D832F10-6AFC-46F2-942E-8306D1517D7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96264" y="3336925"/>
            <a:ext cx="12414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7" name="Rechthoek 49">
            <a:extLst>
              <a:ext uri="{FF2B5EF4-FFF2-40B4-BE49-F238E27FC236}">
                <a16:creationId xmlns:a16="http://schemas.microsoft.com/office/drawing/2014/main" id="{B059FE80-E187-4A39-8B2C-B54E0069354A}"/>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pic>
        <p:nvPicPr>
          <p:cNvPr id="69658" name="Picture 14" descr="\\snffas02.snfbern.ch\home$\cgeerdin\Desktop\UAS4EUROPE logo.jpg">
            <a:extLst>
              <a:ext uri="{FF2B5EF4-FFF2-40B4-BE49-F238E27FC236}">
                <a16:creationId xmlns:a16="http://schemas.microsoft.com/office/drawing/2014/main" id="{C0A2EDD3-B240-47EE-96D0-7656D1F88C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1B8E26A-0EA6-4B05-89D6-136FBDA72108}"/>
              </a:ext>
            </a:extLst>
          </p:cNvPr>
          <p:cNvSpPr/>
          <p:nvPr/>
        </p:nvSpPr>
        <p:spPr>
          <a:xfrm>
            <a:off x="1851026" y="4400551"/>
            <a:ext cx="3444875" cy="1204913"/>
          </a:xfrm>
          <a:prstGeom prst="rect">
            <a:avLst/>
          </a:prstGeom>
          <a:solidFill>
            <a:srgbClr val="73D4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Arial"/>
            </a:endParaRPr>
          </a:p>
        </p:txBody>
      </p:sp>
      <p:sp>
        <p:nvSpPr>
          <p:cNvPr id="45" name="Rectangle 44">
            <a:extLst>
              <a:ext uri="{FF2B5EF4-FFF2-40B4-BE49-F238E27FC236}">
                <a16:creationId xmlns:a16="http://schemas.microsoft.com/office/drawing/2014/main" id="{74D1A642-48F2-435B-B81B-B52181242984}"/>
              </a:ext>
            </a:extLst>
          </p:cNvPr>
          <p:cNvSpPr/>
          <p:nvPr/>
        </p:nvSpPr>
        <p:spPr>
          <a:xfrm>
            <a:off x="1851026" y="3148013"/>
            <a:ext cx="3444875" cy="1204912"/>
          </a:xfrm>
          <a:prstGeom prst="rect">
            <a:avLst/>
          </a:prstGeom>
          <a:solidFill>
            <a:srgbClr val="FFF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Arial"/>
            </a:endParaRPr>
          </a:p>
        </p:txBody>
      </p:sp>
      <p:sp>
        <p:nvSpPr>
          <p:cNvPr id="7" name="Oval 6">
            <a:extLst>
              <a:ext uri="{FF2B5EF4-FFF2-40B4-BE49-F238E27FC236}">
                <a16:creationId xmlns:a16="http://schemas.microsoft.com/office/drawing/2014/main" id="{049944B3-C9CB-4C5A-B136-130DB42440B4}"/>
              </a:ext>
            </a:extLst>
          </p:cNvPr>
          <p:cNvSpPr/>
          <p:nvPr/>
        </p:nvSpPr>
        <p:spPr>
          <a:xfrm>
            <a:off x="5942014" y="3146426"/>
            <a:ext cx="2359025" cy="2359025"/>
          </a:xfrm>
          <a:prstGeom prst="ellipse">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Arial"/>
            </a:endParaRPr>
          </a:p>
        </p:txBody>
      </p:sp>
      <p:sp>
        <p:nvSpPr>
          <p:cNvPr id="8" name="Oval 7">
            <a:extLst>
              <a:ext uri="{FF2B5EF4-FFF2-40B4-BE49-F238E27FC236}">
                <a16:creationId xmlns:a16="http://schemas.microsoft.com/office/drawing/2014/main" id="{EE3AFB7E-8174-42C2-9CD3-CDBFC58D9DD1}"/>
              </a:ext>
            </a:extLst>
          </p:cNvPr>
          <p:cNvSpPr/>
          <p:nvPr/>
        </p:nvSpPr>
        <p:spPr>
          <a:xfrm>
            <a:off x="7969250" y="3181351"/>
            <a:ext cx="2357438" cy="2359025"/>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Arial"/>
            </a:endParaRPr>
          </a:p>
        </p:txBody>
      </p:sp>
      <p:sp>
        <p:nvSpPr>
          <p:cNvPr id="9" name="Oval 8">
            <a:extLst>
              <a:ext uri="{FF2B5EF4-FFF2-40B4-BE49-F238E27FC236}">
                <a16:creationId xmlns:a16="http://schemas.microsoft.com/office/drawing/2014/main" id="{6CE8AEBF-2527-4F9B-83A6-7A150701C9C9}"/>
              </a:ext>
            </a:extLst>
          </p:cNvPr>
          <p:cNvSpPr/>
          <p:nvPr/>
        </p:nvSpPr>
        <p:spPr>
          <a:xfrm>
            <a:off x="6954839" y="1484314"/>
            <a:ext cx="2359025" cy="2359025"/>
          </a:xfrm>
          <a:prstGeom prst="ellipse">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Arial"/>
            </a:endParaRPr>
          </a:p>
        </p:txBody>
      </p:sp>
      <p:sp>
        <p:nvSpPr>
          <p:cNvPr id="15" name="Rectangle 14">
            <a:extLst>
              <a:ext uri="{FF2B5EF4-FFF2-40B4-BE49-F238E27FC236}">
                <a16:creationId xmlns:a16="http://schemas.microsoft.com/office/drawing/2014/main" id="{0B6FE538-A7BC-4CEE-9FC0-34AE1A181030}"/>
              </a:ext>
            </a:extLst>
          </p:cNvPr>
          <p:cNvSpPr/>
          <p:nvPr/>
        </p:nvSpPr>
        <p:spPr>
          <a:xfrm>
            <a:off x="1851026" y="1895476"/>
            <a:ext cx="3444875" cy="1204913"/>
          </a:xfrm>
          <a:prstGeom prst="rect">
            <a:avLst/>
          </a:prstGeom>
          <a:solidFill>
            <a:srgbClr val="B2DC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d-ID" sz="1350">
              <a:solidFill>
                <a:prstClr val="white"/>
              </a:solidFill>
              <a:latin typeface="Arial"/>
            </a:endParaRPr>
          </a:p>
        </p:txBody>
      </p:sp>
      <p:sp>
        <p:nvSpPr>
          <p:cNvPr id="16" name="TextBox 15">
            <a:extLst>
              <a:ext uri="{FF2B5EF4-FFF2-40B4-BE49-F238E27FC236}">
                <a16:creationId xmlns:a16="http://schemas.microsoft.com/office/drawing/2014/main" id="{6F9D35F1-03E5-4497-91DF-A67EE140C5EC}"/>
              </a:ext>
            </a:extLst>
          </p:cNvPr>
          <p:cNvSpPr txBox="1"/>
          <p:nvPr/>
        </p:nvSpPr>
        <p:spPr>
          <a:xfrm>
            <a:off x="1865314" y="1993900"/>
            <a:ext cx="2752725" cy="300038"/>
          </a:xfrm>
          <a:prstGeom prst="rect">
            <a:avLst/>
          </a:prstGeom>
          <a:noFill/>
        </p:spPr>
        <p:txBody>
          <a:bodyPr>
            <a:spAutoFit/>
          </a:bodyPr>
          <a:lstStyle/>
          <a:p>
            <a:pPr defTabSz="685800">
              <a:defRPr/>
            </a:pPr>
            <a:r>
              <a:rPr lang="fr-CH" sz="1350" dirty="0">
                <a:solidFill>
                  <a:srgbClr val="5B9BD5">
                    <a:lumMod val="75000"/>
                  </a:srgbClr>
                </a:solidFill>
                <a:latin typeface="Calibri" panose="020F0502020204030204"/>
              </a:rPr>
              <a:t>UAS4EUROPE </a:t>
            </a:r>
            <a:r>
              <a:rPr lang="fr-CH" sz="1350" dirty="0" err="1">
                <a:solidFill>
                  <a:srgbClr val="5B9BD5">
                    <a:lumMod val="75000"/>
                  </a:srgbClr>
                </a:solidFill>
                <a:latin typeface="Calibri" panose="020F0502020204030204"/>
              </a:rPr>
              <a:t>representative</a:t>
            </a:r>
            <a:endParaRPr lang="id-ID" sz="1350" dirty="0">
              <a:solidFill>
                <a:srgbClr val="5B9BD5">
                  <a:lumMod val="75000"/>
                </a:srgbClr>
              </a:solidFill>
              <a:latin typeface="Calibri" panose="020F0502020204030204"/>
            </a:endParaRPr>
          </a:p>
        </p:txBody>
      </p:sp>
      <p:sp>
        <p:nvSpPr>
          <p:cNvPr id="17" name="TextBox 16">
            <a:extLst>
              <a:ext uri="{FF2B5EF4-FFF2-40B4-BE49-F238E27FC236}">
                <a16:creationId xmlns:a16="http://schemas.microsoft.com/office/drawing/2014/main" id="{EB718E3A-3E77-402E-B891-8BE47EEFBB2A}"/>
              </a:ext>
            </a:extLst>
          </p:cNvPr>
          <p:cNvSpPr txBox="1"/>
          <p:nvPr/>
        </p:nvSpPr>
        <p:spPr>
          <a:xfrm>
            <a:off x="1851026" y="2300288"/>
            <a:ext cx="3444875" cy="646112"/>
          </a:xfrm>
          <a:prstGeom prst="rect">
            <a:avLst/>
          </a:prstGeom>
          <a:solidFill>
            <a:srgbClr val="B2DCDF"/>
          </a:solidFill>
        </p:spPr>
        <p:txBody>
          <a:bodyPr>
            <a:spAutoFit/>
          </a:bodyPr>
          <a:lstStyle/>
          <a:p>
            <a:pPr defTabSz="685800">
              <a:defRPr/>
            </a:pPr>
            <a:r>
              <a:rPr lang="en-GB" sz="1200" dirty="0">
                <a:solidFill>
                  <a:prstClr val="black"/>
                </a:solidFill>
                <a:latin typeface="Calibri" panose="020F0502020204030204"/>
              </a:rPr>
              <a:t>One president of the founding partners representing UAS4EUROPE for one year:</a:t>
            </a:r>
          </a:p>
          <a:p>
            <a:pPr defTabSz="685800">
              <a:defRPr/>
            </a:pPr>
            <a:r>
              <a:rPr lang="en-GB" sz="1200" dirty="0">
                <a:solidFill>
                  <a:prstClr val="black"/>
                </a:solidFill>
                <a:latin typeface="Calibri" panose="020F0502020204030204"/>
              </a:rPr>
              <a:t>Henrik Wolff, president of </a:t>
            </a:r>
            <a:r>
              <a:rPr lang="en-GB" sz="1200" dirty="0" err="1">
                <a:solidFill>
                  <a:prstClr val="black"/>
                </a:solidFill>
                <a:latin typeface="Calibri" panose="020F0502020204030204"/>
              </a:rPr>
              <a:t>UASnet</a:t>
            </a:r>
            <a:endParaRPr lang="en-GB" sz="1200" dirty="0">
              <a:solidFill>
                <a:prstClr val="black"/>
              </a:solidFill>
              <a:latin typeface="Calibri" panose="020F0502020204030204"/>
            </a:endParaRPr>
          </a:p>
        </p:txBody>
      </p:sp>
      <p:sp>
        <p:nvSpPr>
          <p:cNvPr id="20" name="TextBox 19">
            <a:extLst>
              <a:ext uri="{FF2B5EF4-FFF2-40B4-BE49-F238E27FC236}">
                <a16:creationId xmlns:a16="http://schemas.microsoft.com/office/drawing/2014/main" id="{0E52456F-8196-4B96-A651-C37D2D40F003}"/>
              </a:ext>
            </a:extLst>
          </p:cNvPr>
          <p:cNvSpPr txBox="1"/>
          <p:nvPr/>
        </p:nvSpPr>
        <p:spPr>
          <a:xfrm>
            <a:off x="1851025" y="3086100"/>
            <a:ext cx="3486150" cy="300038"/>
          </a:xfrm>
          <a:prstGeom prst="rect">
            <a:avLst/>
          </a:prstGeom>
          <a:noFill/>
        </p:spPr>
        <p:txBody>
          <a:bodyPr>
            <a:spAutoFit/>
          </a:bodyPr>
          <a:lstStyle/>
          <a:p>
            <a:pPr defTabSz="685800">
              <a:defRPr/>
            </a:pPr>
            <a:r>
              <a:rPr lang="fr-CH" sz="1350" dirty="0">
                <a:solidFill>
                  <a:srgbClr val="FFC000">
                    <a:lumMod val="75000"/>
                  </a:srgbClr>
                </a:solidFill>
                <a:latin typeface="Calibri" panose="020F0502020204030204"/>
              </a:rPr>
              <a:t>UAS4EUROPE Organisation </a:t>
            </a:r>
            <a:r>
              <a:rPr lang="fr-CH" sz="1350" dirty="0" err="1">
                <a:solidFill>
                  <a:srgbClr val="FFC000">
                    <a:lumMod val="75000"/>
                  </a:srgbClr>
                </a:solidFill>
                <a:latin typeface="Calibri" panose="020F0502020204030204"/>
              </a:rPr>
              <a:t>Committee</a:t>
            </a:r>
            <a:endParaRPr lang="id-ID" sz="1050" dirty="0">
              <a:solidFill>
                <a:srgbClr val="FFC000">
                  <a:lumMod val="75000"/>
                </a:srgbClr>
              </a:solidFill>
              <a:latin typeface="Calibri" panose="020F0502020204030204"/>
            </a:endParaRPr>
          </a:p>
        </p:txBody>
      </p:sp>
      <p:sp>
        <p:nvSpPr>
          <p:cNvPr id="21" name="TextBox 20">
            <a:extLst>
              <a:ext uri="{FF2B5EF4-FFF2-40B4-BE49-F238E27FC236}">
                <a16:creationId xmlns:a16="http://schemas.microsoft.com/office/drawing/2014/main" id="{835384DE-BF58-425F-90AD-57EF27BD8FAB}"/>
              </a:ext>
            </a:extLst>
          </p:cNvPr>
          <p:cNvSpPr txBox="1"/>
          <p:nvPr/>
        </p:nvSpPr>
        <p:spPr>
          <a:xfrm>
            <a:off x="1908176" y="3403600"/>
            <a:ext cx="3021013" cy="1016000"/>
          </a:xfrm>
          <a:prstGeom prst="rect">
            <a:avLst/>
          </a:prstGeom>
          <a:solidFill>
            <a:srgbClr val="FFFF73"/>
          </a:solidFill>
        </p:spPr>
        <p:txBody>
          <a:bodyPr>
            <a:spAutoFit/>
          </a:bodyPr>
          <a:lstStyle/>
          <a:p>
            <a:pPr defTabSz="685800">
              <a:defRPr/>
            </a:pPr>
            <a:r>
              <a:rPr lang="fr-CH" sz="1200" dirty="0" err="1">
                <a:solidFill>
                  <a:prstClr val="black"/>
                </a:solidFill>
                <a:latin typeface="Calibri" panose="020F0502020204030204"/>
              </a:rPr>
              <a:t>Representatives</a:t>
            </a:r>
            <a:r>
              <a:rPr lang="fr-CH" sz="1200" dirty="0">
                <a:solidFill>
                  <a:prstClr val="black"/>
                </a:solidFill>
                <a:latin typeface="Calibri" panose="020F0502020204030204"/>
              </a:rPr>
              <a:t> of all </a:t>
            </a:r>
            <a:r>
              <a:rPr lang="fr-CH" sz="1200" dirty="0" err="1">
                <a:solidFill>
                  <a:prstClr val="black"/>
                </a:solidFill>
                <a:latin typeface="Calibri" panose="020F0502020204030204"/>
              </a:rPr>
              <a:t>founding</a:t>
            </a:r>
            <a:r>
              <a:rPr lang="fr-CH" sz="1200" dirty="0">
                <a:solidFill>
                  <a:prstClr val="black"/>
                </a:solidFill>
                <a:latin typeface="Calibri" panose="020F0502020204030204"/>
              </a:rPr>
              <a:t> </a:t>
            </a:r>
            <a:r>
              <a:rPr lang="fr-CH" sz="1200" dirty="0" err="1">
                <a:solidFill>
                  <a:prstClr val="black"/>
                </a:solidFill>
                <a:latin typeface="Calibri" panose="020F0502020204030204"/>
              </a:rPr>
              <a:t>partners</a:t>
            </a:r>
            <a:r>
              <a:rPr lang="fr-CH" sz="1200" dirty="0">
                <a:solidFill>
                  <a:prstClr val="black"/>
                </a:solidFill>
                <a:latin typeface="Calibri" panose="020F0502020204030204"/>
              </a:rPr>
              <a:t>:</a:t>
            </a:r>
          </a:p>
          <a:p>
            <a:pPr marL="285750" indent="-285750" defTabSz="685800">
              <a:buFontTx/>
              <a:buChar char="-"/>
              <a:defRPr/>
            </a:pPr>
            <a:r>
              <a:rPr lang="fr-CH" sz="1200" dirty="0" err="1">
                <a:solidFill>
                  <a:prstClr val="black"/>
                </a:solidFill>
                <a:latin typeface="Calibri" panose="020F0502020204030204"/>
              </a:rPr>
              <a:t>Preparing</a:t>
            </a:r>
            <a:r>
              <a:rPr lang="fr-CH" sz="1200" dirty="0">
                <a:solidFill>
                  <a:prstClr val="black"/>
                </a:solidFill>
                <a:latin typeface="Calibri" panose="020F0502020204030204"/>
              </a:rPr>
              <a:t> position </a:t>
            </a:r>
            <a:r>
              <a:rPr lang="fr-CH" sz="1200" dirty="0" err="1">
                <a:solidFill>
                  <a:prstClr val="black"/>
                </a:solidFill>
                <a:latin typeface="Calibri" panose="020F0502020204030204"/>
              </a:rPr>
              <a:t>papers</a:t>
            </a:r>
            <a:endParaRPr lang="fr-CH" sz="1200" dirty="0">
              <a:solidFill>
                <a:prstClr val="black"/>
              </a:solidFill>
              <a:latin typeface="Calibri" panose="020F0502020204030204"/>
            </a:endParaRPr>
          </a:p>
          <a:p>
            <a:pPr marL="285750" indent="-285750" defTabSz="685800">
              <a:buFontTx/>
              <a:buChar char="-"/>
              <a:defRPr/>
            </a:pPr>
            <a:r>
              <a:rPr lang="fr-CH" sz="1200" dirty="0">
                <a:solidFill>
                  <a:prstClr val="black"/>
                </a:solidFill>
                <a:latin typeface="Calibri" panose="020F0502020204030204"/>
              </a:rPr>
              <a:t>Lobby &amp; communication</a:t>
            </a:r>
          </a:p>
          <a:p>
            <a:pPr marL="285750" indent="-285750" defTabSz="685800">
              <a:buFontTx/>
              <a:buChar char="-"/>
              <a:defRPr/>
            </a:pPr>
            <a:r>
              <a:rPr lang="fr-CH" sz="1200" dirty="0" err="1">
                <a:solidFill>
                  <a:prstClr val="black"/>
                </a:solidFill>
                <a:latin typeface="Calibri" panose="020F0502020204030204"/>
              </a:rPr>
              <a:t>Organising</a:t>
            </a:r>
            <a:r>
              <a:rPr lang="fr-CH" sz="1200" dirty="0">
                <a:solidFill>
                  <a:prstClr val="black"/>
                </a:solidFill>
                <a:latin typeface="Calibri" panose="020F0502020204030204"/>
              </a:rPr>
              <a:t> network </a:t>
            </a:r>
            <a:r>
              <a:rPr lang="fr-CH" sz="1200" dirty="0" err="1">
                <a:solidFill>
                  <a:prstClr val="black"/>
                </a:solidFill>
                <a:latin typeface="Calibri" panose="020F0502020204030204"/>
              </a:rPr>
              <a:t>events</a:t>
            </a:r>
            <a:endParaRPr lang="fr-CH" sz="1200" dirty="0">
              <a:solidFill>
                <a:prstClr val="black"/>
              </a:solidFill>
              <a:latin typeface="Calibri" panose="020F0502020204030204"/>
            </a:endParaRPr>
          </a:p>
          <a:p>
            <a:pPr defTabSz="685800">
              <a:defRPr/>
            </a:pPr>
            <a:r>
              <a:rPr lang="fr-CH" sz="1200" dirty="0" err="1">
                <a:solidFill>
                  <a:prstClr val="black"/>
                </a:solidFill>
                <a:latin typeface="Calibri" panose="020F0502020204030204"/>
              </a:rPr>
              <a:t>Coordinator</a:t>
            </a:r>
            <a:r>
              <a:rPr lang="fr-CH" sz="1200" dirty="0">
                <a:solidFill>
                  <a:prstClr val="black"/>
                </a:solidFill>
                <a:latin typeface="Calibri" panose="020F0502020204030204"/>
              </a:rPr>
              <a:t>: Bruno Van Koeckhoven (</a:t>
            </a:r>
            <a:r>
              <a:rPr lang="fr-CH" sz="1200" dirty="0" err="1">
                <a:solidFill>
                  <a:prstClr val="black"/>
                </a:solidFill>
                <a:latin typeface="Calibri" panose="020F0502020204030204"/>
              </a:rPr>
              <a:t>UASnet</a:t>
            </a:r>
            <a:r>
              <a:rPr lang="fr-CH" sz="1200" dirty="0">
                <a:solidFill>
                  <a:prstClr val="black"/>
                </a:solidFill>
                <a:latin typeface="Calibri" panose="020F0502020204030204"/>
              </a:rPr>
              <a:t>)</a:t>
            </a:r>
            <a:endParaRPr lang="id-ID" sz="1200" dirty="0">
              <a:solidFill>
                <a:prstClr val="black"/>
              </a:solidFill>
              <a:latin typeface="Calibri" panose="020F0502020204030204"/>
            </a:endParaRPr>
          </a:p>
        </p:txBody>
      </p:sp>
      <p:sp>
        <p:nvSpPr>
          <p:cNvPr id="23" name="TextBox 22">
            <a:extLst>
              <a:ext uri="{FF2B5EF4-FFF2-40B4-BE49-F238E27FC236}">
                <a16:creationId xmlns:a16="http://schemas.microsoft.com/office/drawing/2014/main" id="{D9574DAB-EFBF-4C7D-9178-8695FE810795}"/>
              </a:ext>
            </a:extLst>
          </p:cNvPr>
          <p:cNvSpPr txBox="1"/>
          <p:nvPr/>
        </p:nvSpPr>
        <p:spPr>
          <a:xfrm>
            <a:off x="1868489" y="4406900"/>
            <a:ext cx="2941637" cy="300038"/>
          </a:xfrm>
          <a:prstGeom prst="rect">
            <a:avLst/>
          </a:prstGeom>
          <a:noFill/>
        </p:spPr>
        <p:txBody>
          <a:bodyPr>
            <a:spAutoFit/>
          </a:bodyPr>
          <a:lstStyle/>
          <a:p>
            <a:pPr defTabSz="685800">
              <a:defRPr/>
            </a:pPr>
            <a:r>
              <a:rPr lang="fr-CH" sz="1350" dirty="0">
                <a:solidFill>
                  <a:srgbClr val="002E62"/>
                </a:solidFill>
                <a:latin typeface="Calibri" panose="020F0502020204030204"/>
              </a:rPr>
              <a:t>UAS4EUROPE </a:t>
            </a:r>
            <a:r>
              <a:rPr lang="fr-CH" sz="1350" dirty="0" err="1">
                <a:solidFill>
                  <a:srgbClr val="002E62"/>
                </a:solidFill>
                <a:latin typeface="Calibri" panose="020F0502020204030204"/>
              </a:rPr>
              <a:t>Presidents</a:t>
            </a:r>
            <a:r>
              <a:rPr lang="fr-CH" sz="1350" dirty="0">
                <a:solidFill>
                  <a:srgbClr val="002E62"/>
                </a:solidFill>
                <a:latin typeface="Calibri" panose="020F0502020204030204"/>
              </a:rPr>
              <a:t>’ Meeting</a:t>
            </a:r>
            <a:endParaRPr lang="id-ID" sz="1350" dirty="0">
              <a:solidFill>
                <a:srgbClr val="002E62"/>
              </a:solidFill>
              <a:latin typeface="Calibri" panose="020F0502020204030204"/>
            </a:endParaRPr>
          </a:p>
        </p:txBody>
      </p:sp>
      <p:sp>
        <p:nvSpPr>
          <p:cNvPr id="24" name="TextBox 23">
            <a:extLst>
              <a:ext uri="{FF2B5EF4-FFF2-40B4-BE49-F238E27FC236}">
                <a16:creationId xmlns:a16="http://schemas.microsoft.com/office/drawing/2014/main" id="{BC4C75B4-802A-42D2-ADA1-B9D7B401F19A}"/>
              </a:ext>
            </a:extLst>
          </p:cNvPr>
          <p:cNvSpPr txBox="1"/>
          <p:nvPr/>
        </p:nvSpPr>
        <p:spPr>
          <a:xfrm>
            <a:off x="1908176" y="4689476"/>
            <a:ext cx="3021013" cy="646113"/>
          </a:xfrm>
          <a:prstGeom prst="rect">
            <a:avLst/>
          </a:prstGeom>
          <a:solidFill>
            <a:srgbClr val="73D4F7"/>
          </a:solidFill>
        </p:spPr>
        <p:txBody>
          <a:bodyPr>
            <a:spAutoFit/>
          </a:bodyPr>
          <a:lstStyle/>
          <a:p>
            <a:pPr defTabSz="685800">
              <a:defRPr/>
            </a:pPr>
            <a:r>
              <a:rPr lang="en-GB" sz="1200" dirty="0">
                <a:solidFill>
                  <a:prstClr val="black"/>
                </a:solidFill>
                <a:latin typeface="Calibri" panose="020F0502020204030204"/>
              </a:rPr>
              <a:t>Meeting of the founding organisations</a:t>
            </a:r>
          </a:p>
          <a:p>
            <a:pPr defTabSz="685800">
              <a:defRPr/>
            </a:pPr>
            <a:endParaRPr lang="nl-NL" sz="1200" dirty="0">
              <a:solidFill>
                <a:prstClr val="black"/>
              </a:solidFill>
              <a:latin typeface="Calibri" panose="020F0502020204030204"/>
            </a:endParaRPr>
          </a:p>
          <a:p>
            <a:pPr defTabSz="685800">
              <a:defRPr/>
            </a:pPr>
            <a:r>
              <a:rPr lang="nl-NL" sz="1200" dirty="0" err="1">
                <a:solidFill>
                  <a:prstClr val="black"/>
                </a:solidFill>
                <a:latin typeface="Calibri" panose="020F0502020204030204"/>
              </a:rPr>
              <a:t>Coordinator</a:t>
            </a:r>
            <a:r>
              <a:rPr lang="nl-NL" sz="1200" dirty="0">
                <a:solidFill>
                  <a:prstClr val="black"/>
                </a:solidFill>
                <a:latin typeface="Calibri" panose="020F0502020204030204"/>
              </a:rPr>
              <a:t>: Bruno Van Koeckhoven (</a:t>
            </a:r>
            <a:r>
              <a:rPr lang="nl-NL" sz="1200" dirty="0" err="1">
                <a:solidFill>
                  <a:prstClr val="black"/>
                </a:solidFill>
                <a:latin typeface="Calibri" panose="020F0502020204030204"/>
              </a:rPr>
              <a:t>UASnet</a:t>
            </a:r>
            <a:r>
              <a:rPr lang="nl-NL" sz="1200" dirty="0">
                <a:solidFill>
                  <a:prstClr val="black"/>
                </a:solidFill>
                <a:latin typeface="Calibri" panose="020F0502020204030204"/>
              </a:rPr>
              <a:t>)</a:t>
            </a:r>
          </a:p>
        </p:txBody>
      </p:sp>
      <p:sp>
        <p:nvSpPr>
          <p:cNvPr id="25" name="TextBox 24">
            <a:extLst>
              <a:ext uri="{FF2B5EF4-FFF2-40B4-BE49-F238E27FC236}">
                <a16:creationId xmlns:a16="http://schemas.microsoft.com/office/drawing/2014/main" id="{B83D1CB6-AEAF-4F3A-93FC-DFF418229DE1}"/>
              </a:ext>
            </a:extLst>
          </p:cNvPr>
          <p:cNvSpPr txBox="1"/>
          <p:nvPr/>
        </p:nvSpPr>
        <p:spPr>
          <a:xfrm>
            <a:off x="7512051" y="2430463"/>
            <a:ext cx="1243013" cy="508000"/>
          </a:xfrm>
          <a:prstGeom prst="rect">
            <a:avLst/>
          </a:prstGeom>
          <a:noFill/>
        </p:spPr>
        <p:txBody>
          <a:bodyPr wrap="none">
            <a:spAutoFit/>
          </a:bodyPr>
          <a:lstStyle/>
          <a:p>
            <a:pPr algn="ctr" defTabSz="685800">
              <a:defRPr/>
            </a:pPr>
            <a:r>
              <a:rPr lang="fr-CH" sz="1350" dirty="0">
                <a:solidFill>
                  <a:prstClr val="black"/>
                </a:solidFill>
                <a:latin typeface="Calibri" panose="020F0502020204030204"/>
              </a:rPr>
              <a:t>UAS4EUROPE </a:t>
            </a:r>
            <a:br>
              <a:rPr lang="fr-CH" sz="1350" dirty="0">
                <a:solidFill>
                  <a:prstClr val="black"/>
                </a:solidFill>
                <a:latin typeface="Calibri" panose="020F0502020204030204"/>
              </a:rPr>
            </a:br>
            <a:r>
              <a:rPr lang="fr-CH" sz="1350" dirty="0" err="1">
                <a:solidFill>
                  <a:prstClr val="black"/>
                </a:solidFill>
                <a:latin typeface="Calibri" panose="020F0502020204030204"/>
              </a:rPr>
              <a:t>Representative</a:t>
            </a:r>
            <a:endParaRPr lang="id-ID" sz="1350" dirty="0">
              <a:solidFill>
                <a:prstClr val="black"/>
              </a:solidFill>
              <a:latin typeface="Calibri" panose="020F0502020204030204"/>
            </a:endParaRPr>
          </a:p>
        </p:txBody>
      </p:sp>
      <p:sp>
        <p:nvSpPr>
          <p:cNvPr id="27" name="TextBox 26">
            <a:extLst>
              <a:ext uri="{FF2B5EF4-FFF2-40B4-BE49-F238E27FC236}">
                <a16:creationId xmlns:a16="http://schemas.microsoft.com/office/drawing/2014/main" id="{BA3129D5-D107-4481-B355-5C76A37C55A6}"/>
              </a:ext>
            </a:extLst>
          </p:cNvPr>
          <p:cNvSpPr txBox="1"/>
          <p:nvPr/>
        </p:nvSpPr>
        <p:spPr>
          <a:xfrm>
            <a:off x="6356351" y="4316414"/>
            <a:ext cx="1539875" cy="738187"/>
          </a:xfrm>
          <a:prstGeom prst="rect">
            <a:avLst/>
          </a:prstGeom>
          <a:noFill/>
        </p:spPr>
        <p:txBody>
          <a:bodyPr>
            <a:spAutoFit/>
          </a:bodyPr>
          <a:lstStyle/>
          <a:p>
            <a:pPr algn="ctr" defTabSz="685800">
              <a:defRPr/>
            </a:pPr>
            <a:r>
              <a:rPr lang="fr-CH" sz="1400" dirty="0">
                <a:solidFill>
                  <a:prstClr val="black"/>
                </a:solidFill>
                <a:latin typeface="Calibri" panose="020F0502020204030204"/>
              </a:rPr>
              <a:t>UAS4EUROPE </a:t>
            </a:r>
          </a:p>
          <a:p>
            <a:pPr algn="ctr" defTabSz="685800">
              <a:defRPr/>
            </a:pPr>
            <a:r>
              <a:rPr lang="fr-CH" sz="1400" dirty="0">
                <a:solidFill>
                  <a:prstClr val="black"/>
                </a:solidFill>
                <a:latin typeface="Calibri" panose="020F0502020204030204"/>
              </a:rPr>
              <a:t>Organisation</a:t>
            </a:r>
            <a:br>
              <a:rPr lang="fr-CH" sz="1400" dirty="0">
                <a:solidFill>
                  <a:prstClr val="black"/>
                </a:solidFill>
                <a:latin typeface="Calibri" panose="020F0502020204030204"/>
              </a:rPr>
            </a:br>
            <a:r>
              <a:rPr lang="fr-CH" sz="1400" dirty="0" err="1">
                <a:solidFill>
                  <a:prstClr val="black"/>
                </a:solidFill>
                <a:latin typeface="Calibri" panose="020F0502020204030204"/>
              </a:rPr>
              <a:t>Committee</a:t>
            </a:r>
            <a:endParaRPr lang="id-ID" sz="1400" dirty="0">
              <a:solidFill>
                <a:prstClr val="black"/>
              </a:solidFill>
              <a:latin typeface="Calibri" panose="020F0502020204030204"/>
            </a:endParaRPr>
          </a:p>
        </p:txBody>
      </p:sp>
      <p:sp>
        <p:nvSpPr>
          <p:cNvPr id="29" name="TextBox 28">
            <a:extLst>
              <a:ext uri="{FF2B5EF4-FFF2-40B4-BE49-F238E27FC236}">
                <a16:creationId xmlns:a16="http://schemas.microsoft.com/office/drawing/2014/main" id="{EAAD76A2-8142-4DA0-92FE-F84E1B97EFC8}"/>
              </a:ext>
            </a:extLst>
          </p:cNvPr>
          <p:cNvSpPr txBox="1"/>
          <p:nvPr/>
        </p:nvSpPr>
        <p:spPr>
          <a:xfrm>
            <a:off x="8274051" y="4351339"/>
            <a:ext cx="1744663" cy="554037"/>
          </a:xfrm>
          <a:prstGeom prst="rect">
            <a:avLst/>
          </a:prstGeom>
          <a:noFill/>
        </p:spPr>
        <p:txBody>
          <a:bodyPr wrap="none">
            <a:spAutoFit/>
          </a:bodyPr>
          <a:lstStyle/>
          <a:p>
            <a:pPr algn="ctr" defTabSz="685800">
              <a:defRPr/>
            </a:pPr>
            <a:r>
              <a:rPr lang="fr-CH" sz="1500" dirty="0">
                <a:solidFill>
                  <a:prstClr val="black"/>
                </a:solidFill>
                <a:latin typeface="Calibri" panose="020F0502020204030204"/>
              </a:rPr>
              <a:t>UAS4EUROPE</a:t>
            </a:r>
            <a:br>
              <a:rPr lang="fr-CH" sz="1350" dirty="0">
                <a:solidFill>
                  <a:prstClr val="white"/>
                </a:solidFill>
                <a:latin typeface="Calibri" panose="020F0502020204030204"/>
              </a:rPr>
            </a:br>
            <a:r>
              <a:rPr lang="fr-CH" sz="1500" dirty="0" err="1">
                <a:solidFill>
                  <a:prstClr val="black"/>
                </a:solidFill>
                <a:latin typeface="Calibri" panose="020F0502020204030204"/>
              </a:rPr>
              <a:t>Presidents</a:t>
            </a:r>
            <a:r>
              <a:rPr lang="fr-CH" sz="1500" dirty="0">
                <a:solidFill>
                  <a:prstClr val="black"/>
                </a:solidFill>
                <a:latin typeface="Calibri" panose="020F0502020204030204"/>
              </a:rPr>
              <a:t>’</a:t>
            </a:r>
            <a:r>
              <a:rPr lang="fr-CH" sz="1350" dirty="0">
                <a:solidFill>
                  <a:prstClr val="white"/>
                </a:solidFill>
                <a:latin typeface="Calibri" panose="020F0502020204030204"/>
              </a:rPr>
              <a:t> </a:t>
            </a:r>
            <a:r>
              <a:rPr lang="fr-CH" sz="1500" dirty="0">
                <a:solidFill>
                  <a:prstClr val="black"/>
                </a:solidFill>
                <a:latin typeface="Calibri" panose="020F0502020204030204"/>
              </a:rPr>
              <a:t>Meeting</a:t>
            </a:r>
            <a:endParaRPr lang="id-ID" sz="1500" dirty="0">
              <a:solidFill>
                <a:prstClr val="black"/>
              </a:solidFill>
              <a:latin typeface="Calibri" panose="020F0502020204030204"/>
            </a:endParaRPr>
          </a:p>
        </p:txBody>
      </p:sp>
      <p:grpSp>
        <p:nvGrpSpPr>
          <p:cNvPr id="37" name="Group 36">
            <a:extLst>
              <a:ext uri="{FF2B5EF4-FFF2-40B4-BE49-F238E27FC236}">
                <a16:creationId xmlns:a16="http://schemas.microsoft.com/office/drawing/2014/main" id="{AEAB5BD1-08EA-4180-8375-410B18711F7C}"/>
              </a:ext>
            </a:extLst>
          </p:cNvPr>
          <p:cNvGrpSpPr/>
          <p:nvPr/>
        </p:nvGrpSpPr>
        <p:grpSpPr>
          <a:xfrm>
            <a:off x="9022959" y="4047117"/>
            <a:ext cx="290237" cy="269798"/>
            <a:chOff x="5992813" y="695326"/>
            <a:chExt cx="225425" cy="209550"/>
          </a:xfrm>
          <a:solidFill>
            <a:schemeClr val="tx1"/>
          </a:solidFill>
        </p:grpSpPr>
        <p:sp>
          <p:nvSpPr>
            <p:cNvPr id="38" name="Freeform 29">
              <a:extLst>
                <a:ext uri="{FF2B5EF4-FFF2-40B4-BE49-F238E27FC236}">
                  <a16:creationId xmlns:a16="http://schemas.microsoft.com/office/drawing/2014/main" id="{DA9A9290-122D-4D32-889D-14F40FB93E96}"/>
                </a:ext>
              </a:extLst>
            </p:cNvPr>
            <p:cNvSpPr>
              <a:spLocks/>
            </p:cNvSpPr>
            <p:nvPr/>
          </p:nvSpPr>
          <p:spPr bwMode="auto">
            <a:xfrm>
              <a:off x="6022976" y="874713"/>
              <a:ext cx="165100" cy="30163"/>
            </a:xfrm>
            <a:custGeom>
              <a:avLst/>
              <a:gdLst>
                <a:gd name="T0" fmla="*/ 43 w 44"/>
                <a:gd name="T1" fmla="*/ 0 h 8"/>
                <a:gd name="T2" fmla="*/ 1 w 44"/>
                <a:gd name="T3" fmla="*/ 0 h 8"/>
                <a:gd name="T4" fmla="*/ 0 w 44"/>
                <a:gd name="T5" fmla="*/ 1 h 8"/>
                <a:gd name="T6" fmla="*/ 0 w 44"/>
                <a:gd name="T7" fmla="*/ 7 h 8"/>
                <a:gd name="T8" fmla="*/ 1 w 44"/>
                <a:gd name="T9" fmla="*/ 8 h 8"/>
                <a:gd name="T10" fmla="*/ 43 w 44"/>
                <a:gd name="T11" fmla="*/ 8 h 8"/>
                <a:gd name="T12" fmla="*/ 44 w 44"/>
                <a:gd name="T13" fmla="*/ 7 h 8"/>
                <a:gd name="T14" fmla="*/ 44 w 44"/>
                <a:gd name="T15" fmla="*/ 1 h 8"/>
                <a:gd name="T16" fmla="*/ 43 w 4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
                  <a:moveTo>
                    <a:pt x="43" y="0"/>
                  </a:moveTo>
                  <a:cubicBezTo>
                    <a:pt x="1" y="0"/>
                    <a:pt x="1" y="0"/>
                    <a:pt x="1" y="0"/>
                  </a:cubicBezTo>
                  <a:cubicBezTo>
                    <a:pt x="0" y="0"/>
                    <a:pt x="0" y="0"/>
                    <a:pt x="0" y="1"/>
                  </a:cubicBezTo>
                  <a:cubicBezTo>
                    <a:pt x="0" y="7"/>
                    <a:pt x="0" y="7"/>
                    <a:pt x="0" y="7"/>
                  </a:cubicBezTo>
                  <a:cubicBezTo>
                    <a:pt x="0" y="8"/>
                    <a:pt x="0" y="8"/>
                    <a:pt x="1" y="8"/>
                  </a:cubicBezTo>
                  <a:cubicBezTo>
                    <a:pt x="43" y="8"/>
                    <a:pt x="43" y="8"/>
                    <a:pt x="43" y="8"/>
                  </a:cubicBezTo>
                  <a:cubicBezTo>
                    <a:pt x="44" y="8"/>
                    <a:pt x="44" y="8"/>
                    <a:pt x="44" y="7"/>
                  </a:cubicBezTo>
                  <a:cubicBezTo>
                    <a:pt x="44" y="1"/>
                    <a:pt x="44" y="1"/>
                    <a:pt x="44" y="1"/>
                  </a:cubicBezTo>
                  <a:cubicBezTo>
                    <a:pt x="44" y="0"/>
                    <a:pt x="44"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a:defRPr/>
              </a:pPr>
              <a:endParaRPr lang="id-ID" sz="1350">
                <a:solidFill>
                  <a:prstClr val="black"/>
                </a:solidFill>
                <a:latin typeface="Calibri" panose="020F0502020204030204"/>
              </a:endParaRPr>
            </a:p>
          </p:txBody>
        </p:sp>
        <p:sp>
          <p:nvSpPr>
            <p:cNvPr id="39" name="Freeform 30">
              <a:extLst>
                <a:ext uri="{FF2B5EF4-FFF2-40B4-BE49-F238E27FC236}">
                  <a16:creationId xmlns:a16="http://schemas.microsoft.com/office/drawing/2014/main" id="{A918BE77-F941-474C-BE4F-80BEEC07F29F}"/>
                </a:ext>
              </a:extLst>
            </p:cNvPr>
            <p:cNvSpPr>
              <a:spLocks/>
            </p:cNvSpPr>
            <p:nvPr/>
          </p:nvSpPr>
          <p:spPr bwMode="auto">
            <a:xfrm>
              <a:off x="5992813" y="695326"/>
              <a:ext cx="225425" cy="165100"/>
            </a:xfrm>
            <a:custGeom>
              <a:avLst/>
              <a:gdLst>
                <a:gd name="T0" fmla="*/ 60 w 60"/>
                <a:gd name="T1" fmla="*/ 6 h 44"/>
                <a:gd name="T2" fmla="*/ 54 w 60"/>
                <a:gd name="T3" fmla="*/ 0 h 44"/>
                <a:gd name="T4" fmla="*/ 48 w 60"/>
                <a:gd name="T5" fmla="*/ 6 h 44"/>
                <a:gd name="T6" fmla="*/ 51 w 60"/>
                <a:gd name="T7" fmla="*/ 11 h 44"/>
                <a:gd name="T8" fmla="*/ 40 w 60"/>
                <a:gd name="T9" fmla="*/ 32 h 44"/>
                <a:gd name="T10" fmla="*/ 33 w 60"/>
                <a:gd name="T11" fmla="*/ 11 h 44"/>
                <a:gd name="T12" fmla="*/ 36 w 60"/>
                <a:gd name="T13" fmla="*/ 6 h 44"/>
                <a:gd name="T14" fmla="*/ 30 w 60"/>
                <a:gd name="T15" fmla="*/ 0 h 44"/>
                <a:gd name="T16" fmla="*/ 24 w 60"/>
                <a:gd name="T17" fmla="*/ 6 h 44"/>
                <a:gd name="T18" fmla="*/ 27 w 60"/>
                <a:gd name="T19" fmla="*/ 11 h 44"/>
                <a:gd name="T20" fmla="*/ 20 w 60"/>
                <a:gd name="T21" fmla="*/ 32 h 44"/>
                <a:gd name="T22" fmla="*/ 9 w 60"/>
                <a:gd name="T23" fmla="*/ 11 h 44"/>
                <a:gd name="T24" fmla="*/ 12 w 60"/>
                <a:gd name="T25" fmla="*/ 6 h 44"/>
                <a:gd name="T26" fmla="*/ 6 w 60"/>
                <a:gd name="T27" fmla="*/ 0 h 44"/>
                <a:gd name="T28" fmla="*/ 0 w 60"/>
                <a:gd name="T29" fmla="*/ 6 h 44"/>
                <a:gd name="T30" fmla="*/ 4 w 60"/>
                <a:gd name="T31" fmla="*/ 12 h 44"/>
                <a:gd name="T32" fmla="*/ 8 w 60"/>
                <a:gd name="T33" fmla="*/ 44 h 44"/>
                <a:gd name="T34" fmla="*/ 52 w 60"/>
                <a:gd name="T35" fmla="*/ 44 h 44"/>
                <a:gd name="T36" fmla="*/ 56 w 60"/>
                <a:gd name="T37" fmla="*/ 12 h 44"/>
                <a:gd name="T38" fmla="*/ 60 w 60"/>
                <a:gd name="T39"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44">
                  <a:moveTo>
                    <a:pt x="60" y="6"/>
                  </a:moveTo>
                  <a:cubicBezTo>
                    <a:pt x="60" y="3"/>
                    <a:pt x="57" y="0"/>
                    <a:pt x="54" y="0"/>
                  </a:cubicBezTo>
                  <a:cubicBezTo>
                    <a:pt x="51" y="0"/>
                    <a:pt x="48" y="3"/>
                    <a:pt x="48" y="6"/>
                  </a:cubicBezTo>
                  <a:cubicBezTo>
                    <a:pt x="48" y="8"/>
                    <a:pt x="49" y="10"/>
                    <a:pt x="51" y="11"/>
                  </a:cubicBezTo>
                  <a:cubicBezTo>
                    <a:pt x="40" y="32"/>
                    <a:pt x="40" y="32"/>
                    <a:pt x="40" y="32"/>
                  </a:cubicBezTo>
                  <a:cubicBezTo>
                    <a:pt x="33" y="11"/>
                    <a:pt x="33" y="11"/>
                    <a:pt x="33" y="11"/>
                  </a:cubicBezTo>
                  <a:cubicBezTo>
                    <a:pt x="35" y="10"/>
                    <a:pt x="36" y="8"/>
                    <a:pt x="36" y="6"/>
                  </a:cubicBezTo>
                  <a:cubicBezTo>
                    <a:pt x="36" y="3"/>
                    <a:pt x="33" y="0"/>
                    <a:pt x="30" y="0"/>
                  </a:cubicBezTo>
                  <a:cubicBezTo>
                    <a:pt x="27" y="0"/>
                    <a:pt x="24" y="3"/>
                    <a:pt x="24" y="6"/>
                  </a:cubicBezTo>
                  <a:cubicBezTo>
                    <a:pt x="24" y="8"/>
                    <a:pt x="25" y="10"/>
                    <a:pt x="27" y="11"/>
                  </a:cubicBezTo>
                  <a:cubicBezTo>
                    <a:pt x="20" y="32"/>
                    <a:pt x="20" y="32"/>
                    <a:pt x="20" y="32"/>
                  </a:cubicBezTo>
                  <a:cubicBezTo>
                    <a:pt x="9" y="11"/>
                    <a:pt x="9" y="11"/>
                    <a:pt x="9" y="11"/>
                  </a:cubicBezTo>
                  <a:cubicBezTo>
                    <a:pt x="11" y="10"/>
                    <a:pt x="12" y="8"/>
                    <a:pt x="12" y="6"/>
                  </a:cubicBezTo>
                  <a:cubicBezTo>
                    <a:pt x="12" y="3"/>
                    <a:pt x="9" y="0"/>
                    <a:pt x="6" y="0"/>
                  </a:cubicBezTo>
                  <a:cubicBezTo>
                    <a:pt x="3" y="0"/>
                    <a:pt x="0" y="3"/>
                    <a:pt x="0" y="6"/>
                  </a:cubicBezTo>
                  <a:cubicBezTo>
                    <a:pt x="0" y="9"/>
                    <a:pt x="2" y="11"/>
                    <a:pt x="4" y="12"/>
                  </a:cubicBezTo>
                  <a:cubicBezTo>
                    <a:pt x="8" y="44"/>
                    <a:pt x="8" y="44"/>
                    <a:pt x="8" y="44"/>
                  </a:cubicBezTo>
                  <a:cubicBezTo>
                    <a:pt x="52" y="44"/>
                    <a:pt x="52" y="44"/>
                    <a:pt x="52" y="44"/>
                  </a:cubicBezTo>
                  <a:cubicBezTo>
                    <a:pt x="56" y="12"/>
                    <a:pt x="56" y="12"/>
                    <a:pt x="56" y="12"/>
                  </a:cubicBezTo>
                  <a:cubicBezTo>
                    <a:pt x="58" y="11"/>
                    <a:pt x="60" y="9"/>
                    <a:pt x="6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a:defRPr/>
              </a:pPr>
              <a:endParaRPr lang="id-ID" sz="1350">
                <a:solidFill>
                  <a:prstClr val="black"/>
                </a:solidFill>
                <a:latin typeface="Calibri" panose="020F0502020204030204"/>
              </a:endParaRPr>
            </a:p>
          </p:txBody>
        </p:sp>
      </p:grpSp>
      <p:grpSp>
        <p:nvGrpSpPr>
          <p:cNvPr id="70674" name="Group 32">
            <a:extLst>
              <a:ext uri="{FF2B5EF4-FFF2-40B4-BE49-F238E27FC236}">
                <a16:creationId xmlns:a16="http://schemas.microsoft.com/office/drawing/2014/main" id="{E65C5F60-D0A7-443C-8C37-D0A1A5B542E7}"/>
              </a:ext>
            </a:extLst>
          </p:cNvPr>
          <p:cNvGrpSpPr>
            <a:grpSpLocks/>
          </p:cNvGrpSpPr>
          <p:nvPr/>
        </p:nvGrpSpPr>
        <p:grpSpPr bwMode="auto">
          <a:xfrm>
            <a:off x="2381250" y="1004888"/>
            <a:ext cx="7429500" cy="493712"/>
            <a:chOff x="857224" y="142876"/>
            <a:chExt cx="7429552" cy="492891"/>
          </a:xfrm>
        </p:grpSpPr>
        <p:sp>
          <p:nvSpPr>
            <p:cNvPr id="70681" name="Rectangle 40">
              <a:extLst>
                <a:ext uri="{FF2B5EF4-FFF2-40B4-BE49-F238E27FC236}">
                  <a16:creationId xmlns:a16="http://schemas.microsoft.com/office/drawing/2014/main" id="{24AFB680-C1B4-4D50-8F9E-DDB79F08E25C}"/>
                </a:ext>
              </a:extLst>
            </p:cNvPr>
            <p:cNvSpPr>
              <a:spLocks noChangeArrowheads="1"/>
            </p:cNvSpPr>
            <p:nvPr/>
          </p:nvSpPr>
          <p:spPr bwMode="auto">
            <a:xfrm>
              <a:off x="857224" y="142876"/>
              <a:ext cx="7429552" cy="49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defTabSz="68580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defTabSz="6858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defTabSz="6858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defTabSz="6858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fontAlgn="base">
                <a:spcBef>
                  <a:spcPct val="0"/>
                </a:spcBef>
                <a:spcAft>
                  <a:spcPct val="0"/>
                </a:spcAft>
                <a:buNone/>
              </a:pPr>
              <a:r>
                <a:rPr lang="en-GB" altLang="en-US" sz="2600">
                  <a:solidFill>
                    <a:srgbClr val="1F4E79"/>
                  </a:solidFill>
                  <a:latin typeface="Calibri" panose="020F0502020204030204" pitchFamily="34" charset="0"/>
                  <a:ea typeface="Open Sans"/>
                  <a:cs typeface="Open Sans"/>
                </a:rPr>
                <a:t>Organisation</a:t>
              </a:r>
            </a:p>
          </p:txBody>
        </p:sp>
        <p:cxnSp>
          <p:nvCxnSpPr>
            <p:cNvPr id="42" name="Straight Connector 41">
              <a:extLst>
                <a:ext uri="{FF2B5EF4-FFF2-40B4-BE49-F238E27FC236}">
                  <a16:creationId xmlns:a16="http://schemas.microsoft.com/office/drawing/2014/main" id="{B3F7870A-71F2-4BF5-A428-513F1E33FD0E}"/>
                </a:ext>
              </a:extLst>
            </p:cNvPr>
            <p:cNvCxnSpPr/>
            <p:nvPr/>
          </p:nvCxnSpPr>
          <p:spPr>
            <a:xfrm rot="5400000">
              <a:off x="2571976" y="385358"/>
              <a:ext cx="28686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CCCA0BB-E59A-4948-B8B5-65B6FF9A280B}"/>
                </a:ext>
              </a:extLst>
            </p:cNvPr>
            <p:cNvCxnSpPr/>
            <p:nvPr/>
          </p:nvCxnSpPr>
          <p:spPr>
            <a:xfrm rot="5400000">
              <a:off x="6286752" y="385358"/>
              <a:ext cx="28686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 name="AutoShape 56">
            <a:extLst>
              <a:ext uri="{FF2B5EF4-FFF2-40B4-BE49-F238E27FC236}">
                <a16:creationId xmlns:a16="http://schemas.microsoft.com/office/drawing/2014/main" id="{9ACDE597-7576-4E14-92F4-5BE48E6AD05E}"/>
              </a:ext>
            </a:extLst>
          </p:cNvPr>
          <p:cNvSpPr>
            <a:spLocks/>
          </p:cNvSpPr>
          <p:nvPr/>
        </p:nvSpPr>
        <p:spPr bwMode="auto">
          <a:xfrm>
            <a:off x="6931026" y="3959225"/>
            <a:ext cx="85725" cy="274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solidFill>
            <a:schemeClr val="tx1"/>
          </a:solidFill>
          <a:ln>
            <a:noFill/>
          </a:ln>
          <a:effectLst/>
        </p:spPr>
        <p:txBody>
          <a:bodyPr lIns="28575" tIns="28575" rIns="28575" bIns="28575" anchor="ctr"/>
          <a:lstStyle/>
          <a:p>
            <a:pPr defTabSz="342900">
              <a:defRPr/>
            </a:pPr>
            <a:endParaRPr lang="en-US" sz="2250">
              <a:solidFill>
                <a:srgbClr val="FFFFFF"/>
              </a:solidFill>
              <a:effectLst>
                <a:outerShdw blurRad="38100" dist="38100" dir="2700000" algn="tl">
                  <a:srgbClr val="000000"/>
                </a:outerShdw>
              </a:effectLst>
              <a:latin typeface="Calibri" panose="020F0502020204030204"/>
            </a:endParaRPr>
          </a:p>
        </p:txBody>
      </p:sp>
      <p:sp>
        <p:nvSpPr>
          <p:cNvPr id="49" name="AutoShape 57">
            <a:extLst>
              <a:ext uri="{FF2B5EF4-FFF2-40B4-BE49-F238E27FC236}">
                <a16:creationId xmlns:a16="http://schemas.microsoft.com/office/drawing/2014/main" id="{DE090AE4-9115-48C8-B2FC-587B07A73800}"/>
              </a:ext>
            </a:extLst>
          </p:cNvPr>
          <p:cNvSpPr>
            <a:spLocks/>
          </p:cNvSpPr>
          <p:nvPr/>
        </p:nvSpPr>
        <p:spPr bwMode="auto">
          <a:xfrm>
            <a:off x="7119939" y="3959225"/>
            <a:ext cx="85725" cy="274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solidFill>
            <a:schemeClr val="tx1"/>
          </a:solidFill>
          <a:ln>
            <a:noFill/>
          </a:ln>
          <a:effectLst/>
        </p:spPr>
        <p:txBody>
          <a:bodyPr lIns="28575" tIns="28575" rIns="28575" bIns="28575" anchor="ctr"/>
          <a:lstStyle/>
          <a:p>
            <a:pPr defTabSz="342900">
              <a:defRPr/>
            </a:pPr>
            <a:endParaRPr lang="en-US" sz="2250">
              <a:solidFill>
                <a:srgbClr val="FFFFFF"/>
              </a:solidFill>
              <a:effectLst>
                <a:outerShdw blurRad="38100" dist="38100" dir="2700000" algn="tl">
                  <a:srgbClr val="000000"/>
                </a:outerShdw>
              </a:effectLst>
              <a:latin typeface="Calibri" panose="020F0502020204030204"/>
            </a:endParaRPr>
          </a:p>
        </p:txBody>
      </p:sp>
      <p:sp>
        <p:nvSpPr>
          <p:cNvPr id="50" name="AutoShape 58">
            <a:extLst>
              <a:ext uri="{FF2B5EF4-FFF2-40B4-BE49-F238E27FC236}">
                <a16:creationId xmlns:a16="http://schemas.microsoft.com/office/drawing/2014/main" id="{82E1D012-4559-4DB2-B568-DC164EE007E8}"/>
              </a:ext>
            </a:extLst>
          </p:cNvPr>
          <p:cNvSpPr>
            <a:spLocks/>
          </p:cNvSpPr>
          <p:nvPr/>
        </p:nvSpPr>
        <p:spPr bwMode="auto">
          <a:xfrm>
            <a:off x="7024689" y="3959225"/>
            <a:ext cx="85725" cy="274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solidFill>
            <a:schemeClr val="tx1"/>
          </a:solidFill>
          <a:ln>
            <a:noFill/>
          </a:ln>
          <a:effectLst/>
        </p:spPr>
        <p:txBody>
          <a:bodyPr lIns="28575" tIns="28575" rIns="28575" bIns="28575" anchor="ctr"/>
          <a:lstStyle/>
          <a:p>
            <a:pPr defTabSz="342900">
              <a:defRPr/>
            </a:pPr>
            <a:endParaRPr lang="en-US" sz="2250">
              <a:solidFill>
                <a:srgbClr val="FFFFFF"/>
              </a:solidFill>
              <a:effectLst>
                <a:outerShdw blurRad="38100" dist="38100" dir="2700000" algn="tl">
                  <a:srgbClr val="000000"/>
                </a:outerShdw>
              </a:effectLst>
              <a:latin typeface="Calibri" panose="020F0502020204030204"/>
            </a:endParaRPr>
          </a:p>
        </p:txBody>
      </p:sp>
      <p:sp>
        <p:nvSpPr>
          <p:cNvPr id="51" name="Freeform 53">
            <a:extLst>
              <a:ext uri="{FF2B5EF4-FFF2-40B4-BE49-F238E27FC236}">
                <a16:creationId xmlns:a16="http://schemas.microsoft.com/office/drawing/2014/main" id="{ACE1DFFC-F396-45CA-9E4E-F6B80537B237}"/>
              </a:ext>
            </a:extLst>
          </p:cNvPr>
          <p:cNvSpPr>
            <a:spLocks noEditPoints="1"/>
          </p:cNvSpPr>
          <p:nvPr/>
        </p:nvSpPr>
        <p:spPr bwMode="auto">
          <a:xfrm>
            <a:off x="7967664" y="1958976"/>
            <a:ext cx="333375" cy="392113"/>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chemeClr val="tx1"/>
          </a:solidFill>
          <a:ln w="9525">
            <a:noFill/>
            <a:round/>
            <a:headEnd/>
            <a:tailEnd/>
          </a:ln>
        </p:spPr>
        <p:txBody>
          <a:bodyPr lIns="68580" tIns="34290" rIns="68580" bIns="34290"/>
          <a:lstStyle/>
          <a:p>
            <a:pPr defTabSz="685800">
              <a:defRPr/>
            </a:pPr>
            <a:endParaRPr lang="en-US" sz="1350">
              <a:solidFill>
                <a:prstClr val="black"/>
              </a:solidFill>
              <a:latin typeface="Calibri" panose="020F0502020204030204"/>
            </a:endParaRPr>
          </a:p>
        </p:txBody>
      </p:sp>
      <p:sp>
        <p:nvSpPr>
          <p:cNvPr id="70679" name="Rechthoek 30">
            <a:extLst>
              <a:ext uri="{FF2B5EF4-FFF2-40B4-BE49-F238E27FC236}">
                <a16:creationId xmlns:a16="http://schemas.microsoft.com/office/drawing/2014/main" id="{ADB47F1C-673D-4897-8E44-DA9BEAC52192}"/>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pic>
        <p:nvPicPr>
          <p:cNvPr id="70680" name="Picture 14" descr="\\snffas02.snfbern.ch\home$\cgeerdin\Desktop\UAS4EUROPE logo.jpg">
            <a:extLst>
              <a:ext uri="{FF2B5EF4-FFF2-40B4-BE49-F238E27FC236}">
                <a16:creationId xmlns:a16="http://schemas.microsoft.com/office/drawing/2014/main" id="{8437A44B-393A-4A66-8780-0440E2F66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974D958-7D91-440F-B234-FAEB31E834BB}"/>
              </a:ext>
            </a:extLst>
          </p:cNvPr>
          <p:cNvSpPr>
            <a:spLocks noChangeArrowheads="1"/>
          </p:cNvSpPr>
          <p:nvPr/>
        </p:nvSpPr>
        <p:spPr bwMode="auto">
          <a:xfrm>
            <a:off x="6527800" y="4219576"/>
            <a:ext cx="4154488" cy="1071563"/>
          </a:xfrm>
          <a:prstGeom prst="rect">
            <a:avLst/>
          </a:prstGeom>
          <a:solidFill>
            <a:srgbClr val="1F4E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buNone/>
            </a:pPr>
            <a:r>
              <a:rPr lang="nl-BE" altLang="en-US" sz="1600">
                <a:solidFill>
                  <a:srgbClr val="FFFFFF"/>
                </a:solidFill>
                <a:latin typeface="Calibri" panose="020F0502020204030204" pitchFamily="34" charset="0"/>
                <a:sym typeface="Wingdings" panose="05000000000000000000" pitchFamily="2" charset="2"/>
              </a:rPr>
              <a:t>UAS4EUROPE </a:t>
            </a:r>
            <a:r>
              <a:rPr lang="nl-BE" altLang="en-US" sz="1600">
                <a:solidFill>
                  <a:srgbClr val="FFFFFF"/>
                </a:solidFill>
                <a:latin typeface="Calibri" panose="020F0502020204030204" pitchFamily="34" charset="0"/>
              </a:rPr>
              <a:t>Organisation Committee</a:t>
            </a:r>
          </a:p>
          <a:p>
            <a:pPr algn="ctr" eaLnBrk="0" fontAlgn="base" hangingPunct="0">
              <a:spcBef>
                <a:spcPct val="0"/>
              </a:spcBef>
              <a:spcAft>
                <a:spcPct val="0"/>
              </a:spcAft>
              <a:buNone/>
            </a:pPr>
            <a:r>
              <a:rPr lang="nl-BE" altLang="en-US" sz="1600">
                <a:solidFill>
                  <a:srgbClr val="FFFFFF"/>
                </a:solidFill>
                <a:latin typeface="Calibri" panose="020F0502020204030204" pitchFamily="34" charset="0"/>
              </a:rPr>
              <a:t>2018 – 2019</a:t>
            </a:r>
          </a:p>
          <a:p>
            <a:pPr algn="ctr" eaLnBrk="0" fontAlgn="base" hangingPunct="0">
              <a:spcBef>
                <a:spcPct val="0"/>
              </a:spcBef>
              <a:spcAft>
                <a:spcPct val="0"/>
              </a:spcAft>
              <a:buNone/>
            </a:pPr>
            <a:r>
              <a:rPr lang="nl-BE" altLang="en-US" sz="1200">
                <a:solidFill>
                  <a:srgbClr val="FFFFFF"/>
                </a:solidFill>
                <a:latin typeface="Calibri" panose="020F0502020204030204" pitchFamily="34" charset="0"/>
              </a:rPr>
              <a:t>@ Bavarian Representation to the EU</a:t>
            </a:r>
          </a:p>
        </p:txBody>
      </p:sp>
      <p:pic>
        <p:nvPicPr>
          <p:cNvPr id="71683" name="Afbeelding 6">
            <a:extLst>
              <a:ext uri="{FF2B5EF4-FFF2-40B4-BE49-F238E27FC236}">
                <a16:creationId xmlns:a16="http://schemas.microsoft.com/office/drawing/2014/main" id="{BF22A602-0467-4447-AF04-0FC92266E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9489" y="863601"/>
            <a:ext cx="507682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Afbeelding 2" descr="Afbeelding met gebouw, buiten, lucht, grond&#10;&#10;Automatisch gegenereerde beschrijving">
            <a:extLst>
              <a:ext uri="{FF2B5EF4-FFF2-40B4-BE49-F238E27FC236}">
                <a16:creationId xmlns:a16="http://schemas.microsoft.com/office/drawing/2014/main" id="{CEEB98E8-3A99-42EA-AE5B-E3F36F848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91"/>
          <a:stretch>
            <a:fillRect/>
          </a:stretch>
        </p:blipFill>
        <p:spPr bwMode="auto">
          <a:xfrm>
            <a:off x="1774826" y="0"/>
            <a:ext cx="47529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hthoek 54">
            <a:extLst>
              <a:ext uri="{FF2B5EF4-FFF2-40B4-BE49-F238E27FC236}">
                <a16:creationId xmlns:a16="http://schemas.microsoft.com/office/drawing/2014/main" id="{AF50D72D-10EA-4413-954A-3AEF78B76208}"/>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pic>
        <p:nvPicPr>
          <p:cNvPr id="71686" name="Afbeelding 1">
            <a:extLst>
              <a:ext uri="{FF2B5EF4-FFF2-40B4-BE49-F238E27FC236}">
                <a16:creationId xmlns:a16="http://schemas.microsoft.com/office/drawing/2014/main" id="{F0055FE0-AAC2-41D7-BA8C-CA99F736940D}"/>
              </a:ext>
            </a:extLst>
          </p:cNvPr>
          <p:cNvPicPr>
            <a:picLocks noChangeAspect="1"/>
          </p:cNvPicPr>
          <p:nvPr/>
        </p:nvPicPr>
        <p:blipFill>
          <a:blip r:embed="rId4">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4" descr="\\snffas02.snfbern.ch\home$\cgeerdin\Desktop\UAS4EUROPE logo.jpg">
            <a:extLst>
              <a:ext uri="{FF2B5EF4-FFF2-40B4-BE49-F238E27FC236}">
                <a16:creationId xmlns:a16="http://schemas.microsoft.com/office/drawing/2014/main" id="{ABB106E7-75BE-4EF3-940A-4E58B0DE0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Afbeelding 1">
            <a:extLst>
              <a:ext uri="{FF2B5EF4-FFF2-40B4-BE49-F238E27FC236}">
                <a16:creationId xmlns:a16="http://schemas.microsoft.com/office/drawing/2014/main" id="{96F67B03-B238-44A2-92EE-247A2C36BA34}"/>
              </a:ext>
            </a:extLst>
          </p:cNvPr>
          <p:cNvPicPr>
            <a:picLocks noChangeAspect="1"/>
          </p:cNvPicPr>
          <p:nvPr/>
        </p:nvPicPr>
        <p:blipFill>
          <a:blip r:embed="rId3">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hthoek 12">
            <a:extLst>
              <a:ext uri="{FF2B5EF4-FFF2-40B4-BE49-F238E27FC236}">
                <a16:creationId xmlns:a16="http://schemas.microsoft.com/office/drawing/2014/main" id="{5B5FD339-396D-4BC1-8A9D-01ED73DB4459}"/>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sp>
        <p:nvSpPr>
          <p:cNvPr id="12" name="Rectangle 11">
            <a:extLst>
              <a:ext uri="{FF2B5EF4-FFF2-40B4-BE49-F238E27FC236}">
                <a16:creationId xmlns:a16="http://schemas.microsoft.com/office/drawing/2014/main" id="{1C52DD52-8BB2-4933-803A-8F16FDFDDC76}"/>
              </a:ext>
            </a:extLst>
          </p:cNvPr>
          <p:cNvSpPr/>
          <p:nvPr/>
        </p:nvSpPr>
        <p:spPr>
          <a:xfrm>
            <a:off x="2279650" y="3468689"/>
            <a:ext cx="2590800" cy="492125"/>
          </a:xfrm>
          <a:prstGeom prst="rect">
            <a:avLst/>
          </a:prstGeom>
        </p:spPr>
        <p:txBody>
          <a:bodyPr>
            <a:spAutoFit/>
          </a:bodyPr>
          <a:lstStyle/>
          <a:p>
            <a:pPr algn="ctr" eaLnBrk="0" fontAlgn="base" hangingPunct="0">
              <a:spcBef>
                <a:spcPct val="0"/>
              </a:spcBef>
              <a:spcAft>
                <a:spcPct val="0"/>
              </a:spcAft>
              <a:defRPr/>
            </a:pPr>
            <a:endParaRPr lang="en-GB" sz="2600" dirty="0">
              <a:solidFill>
                <a:srgbClr val="BBE0E3">
                  <a:lumMod val="50000"/>
                </a:srgbClr>
              </a:solidFill>
              <a:latin typeface="Calibri" panose="020F0502020204030204" pitchFamily="34" charset="0"/>
              <a:ea typeface="Open Sans" pitchFamily="34" charset="0"/>
              <a:cs typeface="Open Sans" pitchFamily="34" charset="0"/>
            </a:endParaRPr>
          </a:p>
        </p:txBody>
      </p:sp>
      <p:pic>
        <p:nvPicPr>
          <p:cNvPr id="72709" name="Afbeelding 2">
            <a:extLst>
              <a:ext uri="{FF2B5EF4-FFF2-40B4-BE49-F238E27FC236}">
                <a16:creationId xmlns:a16="http://schemas.microsoft.com/office/drawing/2014/main" id="{358C1381-5CD3-41E2-B868-6776593FF8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801" y="1293814"/>
            <a:ext cx="700087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kstvak 4">
            <a:extLst>
              <a:ext uri="{FF2B5EF4-FFF2-40B4-BE49-F238E27FC236}">
                <a16:creationId xmlns:a16="http://schemas.microsoft.com/office/drawing/2014/main" id="{D7EBA1F8-EA18-4EB1-BBED-96F2E92F88A9}"/>
              </a:ext>
            </a:extLst>
          </p:cNvPr>
          <p:cNvSpPr txBox="1">
            <a:spLocks noChangeArrowheads="1"/>
          </p:cNvSpPr>
          <p:nvPr/>
        </p:nvSpPr>
        <p:spPr bwMode="auto">
          <a:xfrm>
            <a:off x="1795464" y="4964113"/>
            <a:ext cx="86010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en-GB" altLang="en-US" sz="1100" i="1">
                <a:solidFill>
                  <a:srgbClr val="000000"/>
                </a:solidFill>
                <a:latin typeface="Calibri" panose="020F0502020204030204" pitchFamily="34" charset="0"/>
              </a:rPr>
              <a:t>From left to right:</a:t>
            </a:r>
          </a:p>
          <a:p>
            <a:pPr algn="just" eaLnBrk="0" fontAlgn="base" hangingPunct="0">
              <a:spcBef>
                <a:spcPct val="0"/>
              </a:spcBef>
              <a:spcAft>
                <a:spcPct val="0"/>
              </a:spcAft>
              <a:buNone/>
            </a:pPr>
            <a:r>
              <a:rPr lang="en-GB" altLang="en-US" sz="1100">
                <a:solidFill>
                  <a:srgbClr val="000000"/>
                </a:solidFill>
                <a:latin typeface="Calibri" panose="020F0502020204030204" pitchFamily="34" charset="0"/>
              </a:rPr>
              <a:t>Martin Reichel (Bavarian Research Alliance); Kurt Koleznik (FHK); Naomi Krekelberg (UAS4EUROPE); Heidi Esca-Scheuringer (FHK); Henrik Wolff, Sander Hees, Bruno Van Koeckhoven (UASnet); Stéphane Lauwick (EURASHE); Marjolijn Brussaard (UASnet); Michal Karpíšek (EURASHE); Luciana Vaccaro, Otto Bruun (swissuniversities); Jürgen Lehmann (Hochschule Bayern); Armando Pires (EURASHE &amp; UASnet)</a:t>
            </a:r>
          </a:p>
        </p:txBody>
      </p:sp>
      <p:pic>
        <p:nvPicPr>
          <p:cNvPr id="72711" name="Afbeelding 5">
            <a:extLst>
              <a:ext uri="{FF2B5EF4-FFF2-40B4-BE49-F238E27FC236}">
                <a16:creationId xmlns:a16="http://schemas.microsoft.com/office/drawing/2014/main" id="{F04CF9C2-8306-4318-AD10-EAA3E273184F}"/>
              </a:ext>
            </a:extLst>
          </p:cNvPr>
          <p:cNvPicPr>
            <a:picLocks noChangeAspect="1"/>
          </p:cNvPicPr>
          <p:nvPr/>
        </p:nvPicPr>
        <p:blipFill>
          <a:blip r:embed="rId5">
            <a:extLst>
              <a:ext uri="{28A0092B-C50C-407E-A947-70E740481C1C}">
                <a14:useLocalDpi xmlns:a14="http://schemas.microsoft.com/office/drawing/2010/main" val="0"/>
              </a:ext>
            </a:extLst>
          </a:blip>
          <a:srcRect t="16144" b="11057"/>
          <a:stretch>
            <a:fillRect/>
          </a:stretch>
        </p:blipFill>
        <p:spPr bwMode="auto">
          <a:xfrm>
            <a:off x="6497638" y="1"/>
            <a:ext cx="417036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Rectangle 2">
            <a:extLst>
              <a:ext uri="{FF2B5EF4-FFF2-40B4-BE49-F238E27FC236}">
                <a16:creationId xmlns:a16="http://schemas.microsoft.com/office/drawing/2014/main" id="{438C9032-A874-4584-9FCC-D87710C0FE6B}"/>
              </a:ext>
            </a:extLst>
          </p:cNvPr>
          <p:cNvSpPr>
            <a:spLocks noChangeArrowheads="1"/>
          </p:cNvSpPr>
          <p:nvPr/>
        </p:nvSpPr>
        <p:spPr bwMode="auto">
          <a:xfrm>
            <a:off x="6513514" y="3779838"/>
            <a:ext cx="4154487" cy="1071562"/>
          </a:xfrm>
          <a:prstGeom prst="rect">
            <a:avLst/>
          </a:prstGeom>
          <a:solidFill>
            <a:srgbClr val="1F4E79"/>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buNone/>
            </a:pPr>
            <a:r>
              <a:rPr lang="nl-BE" altLang="en-US" sz="1600">
                <a:solidFill>
                  <a:srgbClr val="FFFFFF"/>
                </a:solidFill>
                <a:latin typeface="Calibri" panose="020F0502020204030204" pitchFamily="34" charset="0"/>
                <a:sym typeface="Wingdings" panose="05000000000000000000" pitchFamily="2" charset="2"/>
              </a:rPr>
              <a:t>UAS4EUROPE </a:t>
            </a:r>
            <a:r>
              <a:rPr lang="nl-BE" altLang="en-US" sz="1600">
                <a:solidFill>
                  <a:srgbClr val="FFFFFF"/>
                </a:solidFill>
                <a:latin typeface="Calibri" panose="020F0502020204030204" pitchFamily="34" charset="0"/>
              </a:rPr>
              <a:t>Presidents’ Meeting</a:t>
            </a:r>
          </a:p>
          <a:p>
            <a:pPr algn="ctr" eaLnBrk="0" fontAlgn="base" hangingPunct="0">
              <a:spcBef>
                <a:spcPct val="0"/>
              </a:spcBef>
              <a:spcAft>
                <a:spcPct val="0"/>
              </a:spcAft>
              <a:buNone/>
            </a:pPr>
            <a:r>
              <a:rPr lang="nl-BE" altLang="en-US" sz="1600">
                <a:solidFill>
                  <a:srgbClr val="FFFFFF"/>
                </a:solidFill>
                <a:latin typeface="Calibri" panose="020F0502020204030204" pitchFamily="34" charset="0"/>
              </a:rPr>
              <a:t>2018 – 2019</a:t>
            </a:r>
          </a:p>
          <a:p>
            <a:pPr algn="ctr" eaLnBrk="0" fontAlgn="base" hangingPunct="0">
              <a:spcBef>
                <a:spcPct val="0"/>
              </a:spcBef>
              <a:spcAft>
                <a:spcPct val="0"/>
              </a:spcAft>
              <a:buNone/>
            </a:pPr>
            <a:r>
              <a:rPr lang="nl-BE" altLang="en-US" sz="1200">
                <a:solidFill>
                  <a:srgbClr val="FFFFFF"/>
                </a:solidFill>
                <a:latin typeface="Calibri" panose="020F0502020204030204" pitchFamily="34" charset="0"/>
              </a:rPr>
              <a:t>@ Embassy of The Netherlands</a:t>
            </a:r>
          </a:p>
        </p:txBody>
      </p:sp>
      <p:pic>
        <p:nvPicPr>
          <p:cNvPr id="72713" name="Picture 14" descr="\\snffas02.snfbern.ch\home$\cgeerdin\Desktop\UAS4EUROPE logo.jpg">
            <a:extLst>
              <a:ext uri="{FF2B5EF4-FFF2-40B4-BE49-F238E27FC236}">
                <a16:creationId xmlns:a16="http://schemas.microsoft.com/office/drawing/2014/main" id="{CF9A0F79-6711-4C74-AB77-FDA43DFCD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endParaRPr lang="en-US" sz="2800" b="1" dirty="0">
              <a:solidFill>
                <a:schemeClr val="bg1"/>
              </a:solidFill>
              <a:latin typeface="Garamond" panose="02020404030301010803" pitchFamily="18" charset="0"/>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8" name="Titel 1">
            <a:extLst>
              <a:ext uri="{FF2B5EF4-FFF2-40B4-BE49-F238E27FC236}">
                <a16:creationId xmlns:a16="http://schemas.microsoft.com/office/drawing/2014/main" id="{05BF9274-5FBD-4D4F-8D91-9597427D8237}"/>
              </a:ext>
            </a:extLst>
          </p:cNvPr>
          <p:cNvSpPr txBox="1">
            <a:spLocks/>
          </p:cNvSpPr>
          <p:nvPr/>
        </p:nvSpPr>
        <p:spPr>
          <a:xfrm>
            <a:off x="1529411" y="2330308"/>
            <a:ext cx="9144000" cy="13447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870000"/>
                </a:solidFill>
                <a:latin typeface="Garamond" panose="02020404030301010803" pitchFamily="18" charset="0"/>
              </a:rPr>
              <a:t>DAY 1</a:t>
            </a:r>
          </a:p>
        </p:txBody>
      </p:sp>
      <p:pic>
        <p:nvPicPr>
          <p:cNvPr id="19" name="Picture 2" descr="why-is-twitter-s-logo-named-after-larry-bird--b8d70319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5975" y="4037679"/>
            <a:ext cx="2028381" cy="10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echthoek 19"/>
          <p:cNvSpPr/>
          <p:nvPr/>
        </p:nvSpPr>
        <p:spPr>
          <a:xfrm>
            <a:off x="3751141" y="5169615"/>
            <a:ext cx="2028381" cy="784830"/>
          </a:xfrm>
          <a:prstGeom prst="rect">
            <a:avLst/>
          </a:prstGeom>
        </p:spPr>
        <p:txBody>
          <a:bodyPr wrap="square">
            <a:spAutoFit/>
          </a:bodyPr>
          <a:lstStyle/>
          <a:p>
            <a:pPr algn="ctr"/>
            <a:r>
              <a:rPr lang="nl-NL" b="1" kern="1400" cap="small" dirty="0">
                <a:solidFill>
                  <a:srgbClr val="000000"/>
                </a:solidFill>
                <a:latin typeface="Garamond" panose="02020404030301010803" pitchFamily="18" charset="0"/>
              </a:rPr>
              <a:t>#UASEU19</a:t>
            </a:r>
          </a:p>
          <a:p>
            <a:pPr algn="ctr"/>
            <a:r>
              <a:rPr lang="nl-NL" b="1" kern="1400" cap="small" dirty="0">
                <a:solidFill>
                  <a:srgbClr val="000000"/>
                </a:solidFill>
                <a:latin typeface="Garamond" panose="02020404030301010803" pitchFamily="18" charset="0"/>
              </a:rPr>
              <a:t>@</a:t>
            </a:r>
            <a:r>
              <a:rPr lang="nl-NL" b="1" kern="1400" cap="small" dirty="0" err="1">
                <a:solidFill>
                  <a:srgbClr val="000000"/>
                </a:solidFill>
                <a:latin typeface="Garamond" panose="02020404030301010803" pitchFamily="18" charset="0"/>
              </a:rPr>
              <a:t>AesisNet</a:t>
            </a:r>
            <a:endParaRPr lang="nl-NL" kern="1400" dirty="0">
              <a:solidFill>
                <a:srgbClr val="000000"/>
              </a:solidFill>
              <a:latin typeface="Times New Roman" panose="02020603050405020304" pitchFamily="18" charset="0"/>
            </a:endParaRPr>
          </a:p>
          <a:p>
            <a:r>
              <a:rPr lang="nl-NL" sz="900" kern="1400" dirty="0">
                <a:solidFill>
                  <a:srgbClr val="000000"/>
                </a:solidFill>
                <a:latin typeface="Times New Roman" panose="02020603050405020304" pitchFamily="18" charset="0"/>
              </a:rPr>
              <a:t> </a:t>
            </a:r>
            <a:endParaRPr lang="nl-NL" sz="900" kern="1400" dirty="0">
              <a:ln>
                <a:noFill/>
              </a:ln>
              <a:solidFill>
                <a:srgbClr val="000000"/>
              </a:solidFill>
              <a:effectLst/>
              <a:latin typeface="Times New Roman" panose="02020603050405020304" pitchFamily="18" charset="0"/>
            </a:endParaRPr>
          </a:p>
        </p:txBody>
      </p:sp>
      <p:pic>
        <p:nvPicPr>
          <p:cNvPr id="21" name="Afbeelding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481" y="3731073"/>
            <a:ext cx="1673923" cy="1673923"/>
          </a:xfrm>
          <a:prstGeom prst="rect">
            <a:avLst/>
          </a:prstGeom>
        </p:spPr>
      </p:pic>
      <p:sp>
        <p:nvSpPr>
          <p:cNvPr id="22" name="Rechthoek 21"/>
          <p:cNvSpPr/>
          <p:nvPr/>
        </p:nvSpPr>
        <p:spPr>
          <a:xfrm>
            <a:off x="6074184" y="5169615"/>
            <a:ext cx="3200445" cy="1061829"/>
          </a:xfrm>
          <a:prstGeom prst="rect">
            <a:avLst/>
          </a:prstGeom>
        </p:spPr>
        <p:txBody>
          <a:bodyPr wrap="square">
            <a:spAutoFit/>
          </a:bodyPr>
          <a:lstStyle/>
          <a:p>
            <a:r>
              <a:rPr lang="nl-NL" b="1" kern="1400" cap="small" dirty="0" err="1">
                <a:solidFill>
                  <a:srgbClr val="000000"/>
                </a:solidFill>
                <a:latin typeface="Garamond" panose="02020404030301010803" pitchFamily="18" charset="0"/>
              </a:rPr>
              <a:t>WiFi</a:t>
            </a:r>
            <a:r>
              <a:rPr lang="nl-NL" b="1" kern="1400" cap="small" dirty="0">
                <a:solidFill>
                  <a:srgbClr val="000000"/>
                </a:solidFill>
                <a:latin typeface="Garamond" panose="02020404030301010803" pitchFamily="18" charset="0"/>
              </a:rPr>
              <a:t>: </a:t>
            </a:r>
            <a:r>
              <a:rPr lang="nl-NL" b="1" kern="1400" cap="small" dirty="0" err="1">
                <a:solidFill>
                  <a:srgbClr val="000000"/>
                </a:solidFill>
                <a:latin typeface="Garamond" panose="02020404030301010803" pitchFamily="18" charset="0"/>
              </a:rPr>
              <a:t>csic-bruselas</a:t>
            </a:r>
            <a:endParaRPr lang="nl-NL" b="1" kern="1400" cap="small" dirty="0">
              <a:solidFill>
                <a:srgbClr val="000000"/>
              </a:solidFill>
              <a:latin typeface="Garamond" panose="02020404030301010803" pitchFamily="18" charset="0"/>
            </a:endParaRPr>
          </a:p>
          <a:p>
            <a:r>
              <a:rPr lang="nl-NL" b="1" kern="1400" cap="small" dirty="0">
                <a:solidFill>
                  <a:srgbClr val="000000"/>
                </a:solidFill>
                <a:latin typeface="Garamond" panose="02020404030301010803" pitchFamily="18" charset="0"/>
              </a:rPr>
              <a:t>Password: Bruselas123</a:t>
            </a:r>
          </a:p>
          <a:p>
            <a:endParaRPr lang="nl-NL" kern="1400" dirty="0">
              <a:solidFill>
                <a:srgbClr val="000000"/>
              </a:solidFill>
              <a:latin typeface="Times New Roman" panose="02020603050405020304" pitchFamily="18" charset="0"/>
            </a:endParaRPr>
          </a:p>
          <a:p>
            <a:r>
              <a:rPr lang="nl-NL" sz="900" kern="1400" dirty="0">
                <a:solidFill>
                  <a:srgbClr val="000000"/>
                </a:solidFill>
                <a:latin typeface="Times New Roman" panose="02020603050405020304" pitchFamily="18" charset="0"/>
              </a:rPr>
              <a:t> </a:t>
            </a:r>
            <a:endParaRPr lang="nl-NL" sz="9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05181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32">
            <a:extLst>
              <a:ext uri="{FF2B5EF4-FFF2-40B4-BE49-F238E27FC236}">
                <a16:creationId xmlns:a16="http://schemas.microsoft.com/office/drawing/2014/main" id="{D4282F12-B82B-4331-B358-3C5FE05D917D}"/>
              </a:ext>
            </a:extLst>
          </p:cNvPr>
          <p:cNvGrpSpPr>
            <a:grpSpLocks/>
          </p:cNvGrpSpPr>
          <p:nvPr/>
        </p:nvGrpSpPr>
        <p:grpSpPr bwMode="auto">
          <a:xfrm>
            <a:off x="2381250" y="1004888"/>
            <a:ext cx="7429500" cy="493712"/>
            <a:chOff x="857224" y="142876"/>
            <a:chExt cx="7429552" cy="492891"/>
          </a:xfrm>
        </p:grpSpPr>
        <p:sp>
          <p:nvSpPr>
            <p:cNvPr id="73735" name="Rectangle 40">
              <a:extLst>
                <a:ext uri="{FF2B5EF4-FFF2-40B4-BE49-F238E27FC236}">
                  <a16:creationId xmlns:a16="http://schemas.microsoft.com/office/drawing/2014/main" id="{BEB9A19E-BECD-4B6C-8AF3-B0665A928D72}"/>
                </a:ext>
              </a:extLst>
            </p:cNvPr>
            <p:cNvSpPr>
              <a:spLocks noChangeArrowheads="1"/>
            </p:cNvSpPr>
            <p:nvPr/>
          </p:nvSpPr>
          <p:spPr bwMode="auto">
            <a:xfrm>
              <a:off x="857224" y="142876"/>
              <a:ext cx="7429552" cy="49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defTabSz="68580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defTabSz="6858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defTabSz="6858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defTabSz="6858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fontAlgn="base">
                <a:spcBef>
                  <a:spcPct val="0"/>
                </a:spcBef>
                <a:spcAft>
                  <a:spcPct val="0"/>
                </a:spcAft>
                <a:buNone/>
              </a:pPr>
              <a:r>
                <a:rPr lang="en-GB" altLang="en-US" sz="2600">
                  <a:solidFill>
                    <a:srgbClr val="1F4E79"/>
                  </a:solidFill>
                  <a:latin typeface="Calibri" panose="020F0502020204030204" pitchFamily="34" charset="0"/>
                  <a:ea typeface="Open Sans"/>
                  <a:cs typeface="Open Sans"/>
                </a:rPr>
                <a:t>Mission Statement</a:t>
              </a:r>
            </a:p>
          </p:txBody>
        </p:sp>
        <p:cxnSp>
          <p:nvCxnSpPr>
            <p:cNvPr id="4" name="Straight Connector 41">
              <a:extLst>
                <a:ext uri="{FF2B5EF4-FFF2-40B4-BE49-F238E27FC236}">
                  <a16:creationId xmlns:a16="http://schemas.microsoft.com/office/drawing/2014/main" id="{455FCFB7-6D9B-41A7-9A3A-A2FF4CEE5756}"/>
                </a:ext>
              </a:extLst>
            </p:cNvPr>
            <p:cNvCxnSpPr/>
            <p:nvPr/>
          </p:nvCxnSpPr>
          <p:spPr>
            <a:xfrm rot="5400000">
              <a:off x="2571976" y="385358"/>
              <a:ext cx="28686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2">
              <a:extLst>
                <a:ext uri="{FF2B5EF4-FFF2-40B4-BE49-F238E27FC236}">
                  <a16:creationId xmlns:a16="http://schemas.microsoft.com/office/drawing/2014/main" id="{3AADCF99-6823-448A-843D-786A251FAA53}"/>
                </a:ext>
              </a:extLst>
            </p:cNvPr>
            <p:cNvCxnSpPr/>
            <p:nvPr/>
          </p:nvCxnSpPr>
          <p:spPr>
            <a:xfrm rot="5400000">
              <a:off x="6286752" y="385358"/>
              <a:ext cx="28686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 name="Tekstvak 5">
            <a:extLst>
              <a:ext uri="{FF2B5EF4-FFF2-40B4-BE49-F238E27FC236}">
                <a16:creationId xmlns:a16="http://schemas.microsoft.com/office/drawing/2014/main" id="{7A57490E-26D4-4753-9970-198BEBE74B1E}"/>
              </a:ext>
            </a:extLst>
          </p:cNvPr>
          <p:cNvSpPr txBox="1">
            <a:spLocks noChangeArrowheads="1"/>
          </p:cNvSpPr>
          <p:nvPr/>
        </p:nvSpPr>
        <p:spPr bwMode="auto">
          <a:xfrm>
            <a:off x="2063750" y="1492251"/>
            <a:ext cx="80645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en-US" altLang="nl-BE" sz="1200">
                <a:solidFill>
                  <a:srgbClr val="000000"/>
                </a:solidFill>
              </a:rPr>
              <a:t>UAS4EUROPE aims to strengthen the voice of universities of applied sciences (UAS) in Europe in the field of applied research and innovation. It is both a networking platform for exchanging knowledge and for reaching out to European institutions and other European stakeholders to ensure a better integration and visibility of UAS in Europe’s research-and innovation policies and programmes.</a:t>
            </a:r>
          </a:p>
          <a:p>
            <a:pPr eaLnBrk="0" fontAlgn="base" hangingPunct="0">
              <a:spcBef>
                <a:spcPct val="0"/>
              </a:spcBef>
              <a:spcAft>
                <a:spcPct val="0"/>
              </a:spcAft>
              <a:buNone/>
            </a:pPr>
            <a:endParaRPr lang="en-US" altLang="nl-BE" sz="1200">
              <a:solidFill>
                <a:srgbClr val="000000"/>
              </a:solidFill>
            </a:endParaRPr>
          </a:p>
          <a:p>
            <a:pPr eaLnBrk="0" fontAlgn="base" hangingPunct="0">
              <a:spcBef>
                <a:spcPct val="0"/>
              </a:spcBef>
              <a:spcAft>
                <a:spcPct val="0"/>
              </a:spcAft>
              <a:buNone/>
            </a:pPr>
            <a:r>
              <a:rPr lang="en-US" altLang="nl-BE" sz="1200">
                <a:solidFill>
                  <a:srgbClr val="000000"/>
                </a:solidFill>
              </a:rPr>
              <a:t>The goal is to provide a common voice and to create visibility for UAS at European level and to strengthen the involvement of UAS in European policies and programmes. We further aim to highlight the particular roles of UAS and their value in Europe:</a:t>
            </a:r>
          </a:p>
          <a:p>
            <a:pPr eaLnBrk="0" fontAlgn="base" hangingPunct="0">
              <a:spcBef>
                <a:spcPct val="0"/>
              </a:spcBef>
              <a:spcAft>
                <a:spcPct val="0"/>
              </a:spcAft>
              <a:buNone/>
            </a:pPr>
            <a:endParaRPr lang="en-US" altLang="nl-BE" sz="1200">
              <a:solidFill>
                <a:srgbClr val="000000"/>
              </a:solidFill>
            </a:endParaRPr>
          </a:p>
          <a:p>
            <a:pPr eaLnBrk="0" fontAlgn="base" hangingPunct="0">
              <a:spcBef>
                <a:spcPct val="0"/>
              </a:spcBef>
              <a:spcAft>
                <a:spcPct val="0"/>
              </a:spcAft>
              <a:buNone/>
            </a:pPr>
            <a:r>
              <a:rPr lang="en-US" altLang="nl-BE" sz="1200">
                <a:solidFill>
                  <a:srgbClr val="000000"/>
                </a:solidFill>
              </a:rPr>
              <a:t>1. as smart regional connectors</a:t>
            </a:r>
          </a:p>
          <a:p>
            <a:pPr eaLnBrk="0" fontAlgn="base" hangingPunct="0">
              <a:spcBef>
                <a:spcPct val="0"/>
              </a:spcBef>
              <a:spcAft>
                <a:spcPct val="0"/>
              </a:spcAft>
              <a:buNone/>
            </a:pPr>
            <a:r>
              <a:rPr lang="en-US" altLang="nl-BE" sz="1200">
                <a:solidFill>
                  <a:srgbClr val="000000"/>
                </a:solidFill>
              </a:rPr>
              <a:t>2. as international key players</a:t>
            </a:r>
          </a:p>
          <a:p>
            <a:pPr eaLnBrk="0" fontAlgn="base" hangingPunct="0">
              <a:spcBef>
                <a:spcPct val="0"/>
              </a:spcBef>
              <a:spcAft>
                <a:spcPct val="0"/>
              </a:spcAft>
              <a:buNone/>
            </a:pPr>
            <a:r>
              <a:rPr lang="en-US" altLang="nl-BE" sz="1200">
                <a:solidFill>
                  <a:srgbClr val="000000"/>
                </a:solidFill>
              </a:rPr>
              <a:t>3. as competent project partners and project leaders for European programmes</a:t>
            </a:r>
          </a:p>
          <a:p>
            <a:pPr eaLnBrk="0" fontAlgn="base" hangingPunct="0">
              <a:spcBef>
                <a:spcPct val="0"/>
              </a:spcBef>
              <a:spcAft>
                <a:spcPct val="0"/>
              </a:spcAft>
              <a:buNone/>
            </a:pPr>
            <a:r>
              <a:rPr lang="en-US" altLang="nl-BE" sz="1200">
                <a:solidFill>
                  <a:srgbClr val="000000"/>
                </a:solidFill>
              </a:rPr>
              <a:t>4. as consulting bodies on research and innovation</a:t>
            </a:r>
          </a:p>
          <a:p>
            <a:pPr eaLnBrk="0" fontAlgn="base" hangingPunct="0">
              <a:spcBef>
                <a:spcPct val="0"/>
              </a:spcBef>
              <a:spcAft>
                <a:spcPct val="0"/>
              </a:spcAft>
              <a:buNone/>
            </a:pPr>
            <a:r>
              <a:rPr lang="en-US" altLang="nl-BE" sz="1200">
                <a:solidFill>
                  <a:srgbClr val="000000"/>
                </a:solidFill>
              </a:rPr>
              <a:t>5. as contributors to European entrepreneurship</a:t>
            </a:r>
          </a:p>
          <a:p>
            <a:pPr eaLnBrk="0" fontAlgn="base" hangingPunct="0">
              <a:spcBef>
                <a:spcPct val="0"/>
              </a:spcBef>
              <a:spcAft>
                <a:spcPct val="0"/>
              </a:spcAft>
              <a:buNone/>
            </a:pPr>
            <a:endParaRPr lang="en-US" altLang="nl-BE" sz="1200">
              <a:solidFill>
                <a:srgbClr val="000000"/>
              </a:solidFill>
            </a:endParaRPr>
          </a:p>
          <a:p>
            <a:pPr eaLnBrk="0" fontAlgn="base" hangingPunct="0">
              <a:spcBef>
                <a:spcPct val="0"/>
              </a:spcBef>
              <a:spcAft>
                <a:spcPct val="0"/>
              </a:spcAft>
              <a:buNone/>
            </a:pPr>
            <a:r>
              <a:rPr lang="en-US" altLang="nl-BE" sz="1200">
                <a:solidFill>
                  <a:srgbClr val="000000"/>
                </a:solidFill>
              </a:rPr>
              <a:t>Through these roles, UAS4EUROPE stresses the importance of the correlation between high-quality education and applied research. In practice this could be through education labs, internships and workplace learning by students.</a:t>
            </a:r>
          </a:p>
          <a:p>
            <a:pPr eaLnBrk="0" fontAlgn="base" hangingPunct="0">
              <a:spcBef>
                <a:spcPct val="0"/>
              </a:spcBef>
              <a:spcAft>
                <a:spcPct val="0"/>
              </a:spcAft>
              <a:buNone/>
            </a:pPr>
            <a:endParaRPr lang="en-US" altLang="nl-BE" sz="1200">
              <a:solidFill>
                <a:srgbClr val="000000"/>
              </a:solidFill>
            </a:endParaRPr>
          </a:p>
          <a:p>
            <a:pPr eaLnBrk="0" fontAlgn="base" hangingPunct="0">
              <a:spcBef>
                <a:spcPct val="0"/>
              </a:spcBef>
              <a:spcAft>
                <a:spcPct val="0"/>
              </a:spcAft>
              <a:buNone/>
            </a:pPr>
            <a:r>
              <a:rPr lang="en-US" altLang="nl-BE" sz="1200">
                <a:solidFill>
                  <a:srgbClr val="000000"/>
                </a:solidFill>
              </a:rPr>
              <a:t>One major challenge of EU research and innovation programmes has been to increase their impact on society. The vital role of UAS as a transmission mechanism connecting knowledge creation to citizens, small and medium-sized companies as well as public institutions in their region has not been fully realized. Europe as a whole will benefit from more actively capitalizing on the role of UAS as connectors linking citizens, companies (especially SMEs) and public institutions.</a:t>
            </a:r>
          </a:p>
        </p:txBody>
      </p:sp>
      <p:sp>
        <p:nvSpPr>
          <p:cNvPr id="73732" name="Rechthoek 30">
            <a:extLst>
              <a:ext uri="{FF2B5EF4-FFF2-40B4-BE49-F238E27FC236}">
                <a16:creationId xmlns:a16="http://schemas.microsoft.com/office/drawing/2014/main" id="{799A48F7-C6F0-4DE1-B6A0-B50B43A80CFD}"/>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pic>
        <p:nvPicPr>
          <p:cNvPr id="73733" name="Picture 14" descr="\\snffas02.snfbern.ch\home$\cgeerdin\Desktop\UAS4EUROPE logo.jpg">
            <a:extLst>
              <a:ext uri="{FF2B5EF4-FFF2-40B4-BE49-F238E27FC236}">
                <a16:creationId xmlns:a16="http://schemas.microsoft.com/office/drawing/2014/main" id="{52118ECF-71E4-484F-B880-C59C695D7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3734" name="Tekstvak 9">
            <a:extLst>
              <a:ext uri="{FF2B5EF4-FFF2-40B4-BE49-F238E27FC236}">
                <a16:creationId xmlns:a16="http://schemas.microsoft.com/office/drawing/2014/main" id="{F8FA5027-B6F1-4397-84A2-4A2D2F4E3681}"/>
              </a:ext>
            </a:extLst>
          </p:cNvPr>
          <p:cNvSpPr txBox="1">
            <a:spLocks noChangeArrowheads="1"/>
          </p:cNvSpPr>
          <p:nvPr/>
        </p:nvSpPr>
        <p:spPr bwMode="auto">
          <a:xfrm>
            <a:off x="5951538" y="6284914"/>
            <a:ext cx="525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nl-BE" altLang="nl-BE" sz="1400">
                <a:solidFill>
                  <a:srgbClr val="FFFFFF"/>
                </a:solidFill>
              </a:rPr>
              <a:t>As agreed on the Presidents’ Meeting of 30 January 2019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fade">
                                      <p:cBhvr>
                                        <p:cTn id="34" dur="500"/>
                                        <p:tgtEl>
                                          <p:spTgt spid="6">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animEffect transition="in" filter="fade">
                                      <p:cBhvr>
                                        <p:cTn id="39"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EE3C09E3-C504-4BBD-B2D6-2253BF60F02F}"/>
              </a:ext>
            </a:extLst>
          </p:cNvPr>
          <p:cNvSpPr txBox="1"/>
          <p:nvPr/>
        </p:nvSpPr>
        <p:spPr>
          <a:xfrm>
            <a:off x="8666163" y="3686175"/>
            <a:ext cx="1522412" cy="369888"/>
          </a:xfrm>
          <a:prstGeom prst="rect">
            <a:avLst/>
          </a:prstGeom>
          <a:solidFill>
            <a:schemeClr val="bg1">
              <a:lumMod val="85000"/>
              <a:alpha val="78000"/>
            </a:schemeClr>
          </a:solidFill>
        </p:spPr>
        <p:txBody>
          <a:bodyPr>
            <a:spAutoFit/>
          </a:bodyPr>
          <a:lstStyle/>
          <a:p>
            <a:pPr eaLnBrk="0" fontAlgn="base" hangingPunct="0">
              <a:spcBef>
                <a:spcPct val="0"/>
              </a:spcBef>
              <a:spcAft>
                <a:spcPct val="0"/>
              </a:spcAft>
              <a:defRPr/>
            </a:pPr>
            <a:endParaRPr lang="en-US" dirty="0">
              <a:solidFill>
                <a:prstClr val="black"/>
              </a:solidFill>
              <a:latin typeface="Arial" panose="020B0604020202020204" pitchFamily="34" charset="0"/>
            </a:endParaRPr>
          </a:p>
        </p:txBody>
      </p:sp>
      <p:sp>
        <p:nvSpPr>
          <p:cNvPr id="60" name="TextBox 59">
            <a:extLst>
              <a:ext uri="{FF2B5EF4-FFF2-40B4-BE49-F238E27FC236}">
                <a16:creationId xmlns:a16="http://schemas.microsoft.com/office/drawing/2014/main" id="{83E2A789-7910-4DD5-A4A1-D499FCC3DCD2}"/>
              </a:ext>
            </a:extLst>
          </p:cNvPr>
          <p:cNvSpPr txBox="1"/>
          <p:nvPr/>
        </p:nvSpPr>
        <p:spPr>
          <a:xfrm>
            <a:off x="2173289" y="3635375"/>
            <a:ext cx="1411287" cy="369888"/>
          </a:xfrm>
          <a:prstGeom prst="rect">
            <a:avLst/>
          </a:prstGeom>
          <a:solidFill>
            <a:schemeClr val="bg1">
              <a:lumMod val="85000"/>
              <a:alpha val="78000"/>
            </a:schemeClr>
          </a:solidFill>
        </p:spPr>
        <p:txBody>
          <a:bodyPr>
            <a:spAutoFit/>
          </a:bodyPr>
          <a:lstStyle/>
          <a:p>
            <a:pPr eaLnBrk="0" fontAlgn="base" hangingPunct="0">
              <a:spcBef>
                <a:spcPct val="0"/>
              </a:spcBef>
              <a:spcAft>
                <a:spcPct val="0"/>
              </a:spcAft>
              <a:defRPr/>
            </a:pPr>
            <a:endParaRPr lang="en-US" dirty="0">
              <a:solidFill>
                <a:prstClr val="black"/>
              </a:solidFill>
              <a:latin typeface="Arial" panose="020B0604020202020204" pitchFamily="34" charset="0"/>
            </a:endParaRPr>
          </a:p>
        </p:txBody>
      </p:sp>
      <p:sp>
        <p:nvSpPr>
          <p:cNvPr id="59" name="TextBox 58">
            <a:extLst>
              <a:ext uri="{FF2B5EF4-FFF2-40B4-BE49-F238E27FC236}">
                <a16:creationId xmlns:a16="http://schemas.microsoft.com/office/drawing/2014/main" id="{0B77346C-1499-40C2-A744-EFF9EBD0F87A}"/>
              </a:ext>
            </a:extLst>
          </p:cNvPr>
          <p:cNvSpPr txBox="1"/>
          <p:nvPr/>
        </p:nvSpPr>
        <p:spPr>
          <a:xfrm>
            <a:off x="4283076" y="3616325"/>
            <a:ext cx="1325563" cy="369888"/>
          </a:xfrm>
          <a:prstGeom prst="rect">
            <a:avLst/>
          </a:prstGeom>
          <a:solidFill>
            <a:schemeClr val="bg1">
              <a:lumMod val="85000"/>
              <a:alpha val="78000"/>
            </a:schemeClr>
          </a:solidFill>
        </p:spPr>
        <p:txBody>
          <a:bodyPr>
            <a:spAutoFit/>
          </a:bodyPr>
          <a:lstStyle/>
          <a:p>
            <a:pPr eaLnBrk="0" fontAlgn="base" hangingPunct="0">
              <a:spcBef>
                <a:spcPct val="0"/>
              </a:spcBef>
              <a:spcAft>
                <a:spcPct val="0"/>
              </a:spcAft>
              <a:defRPr/>
            </a:pPr>
            <a:endParaRPr lang="en-US" dirty="0">
              <a:solidFill>
                <a:prstClr val="black"/>
              </a:solidFill>
              <a:latin typeface="Arial" panose="020B0604020202020204" pitchFamily="34" charset="0"/>
            </a:endParaRPr>
          </a:p>
        </p:txBody>
      </p:sp>
      <p:sp>
        <p:nvSpPr>
          <p:cNvPr id="58" name="TextBox 57">
            <a:extLst>
              <a:ext uri="{FF2B5EF4-FFF2-40B4-BE49-F238E27FC236}">
                <a16:creationId xmlns:a16="http://schemas.microsoft.com/office/drawing/2014/main" id="{8D2E455B-A618-4FE1-A481-C4241012FD95}"/>
              </a:ext>
            </a:extLst>
          </p:cNvPr>
          <p:cNvSpPr txBox="1"/>
          <p:nvPr/>
        </p:nvSpPr>
        <p:spPr>
          <a:xfrm>
            <a:off x="6456363" y="3673475"/>
            <a:ext cx="1560512" cy="369888"/>
          </a:xfrm>
          <a:prstGeom prst="rect">
            <a:avLst/>
          </a:prstGeom>
          <a:solidFill>
            <a:schemeClr val="bg1">
              <a:lumMod val="85000"/>
              <a:alpha val="78000"/>
            </a:schemeClr>
          </a:solidFill>
        </p:spPr>
        <p:txBody>
          <a:bodyPr>
            <a:spAutoFit/>
          </a:bodyPr>
          <a:lstStyle/>
          <a:p>
            <a:pPr eaLnBrk="0" fontAlgn="base" hangingPunct="0">
              <a:spcBef>
                <a:spcPct val="0"/>
              </a:spcBef>
              <a:spcAft>
                <a:spcPct val="0"/>
              </a:spcAft>
              <a:defRPr/>
            </a:pPr>
            <a:endParaRPr lang="en-US" dirty="0">
              <a:solidFill>
                <a:prstClr val="black"/>
              </a:solidFill>
              <a:latin typeface="Arial" panose="020B0604020202020204" pitchFamily="34" charset="0"/>
            </a:endParaRPr>
          </a:p>
        </p:txBody>
      </p:sp>
      <p:grpSp>
        <p:nvGrpSpPr>
          <p:cNvPr id="74758" name="Group 86">
            <a:extLst>
              <a:ext uri="{FF2B5EF4-FFF2-40B4-BE49-F238E27FC236}">
                <a16:creationId xmlns:a16="http://schemas.microsoft.com/office/drawing/2014/main" id="{7F957597-F4E8-4BAF-AB5B-E786F4F81D67}"/>
              </a:ext>
            </a:extLst>
          </p:cNvPr>
          <p:cNvGrpSpPr>
            <a:grpSpLocks/>
          </p:cNvGrpSpPr>
          <p:nvPr/>
        </p:nvGrpSpPr>
        <p:grpSpPr bwMode="auto">
          <a:xfrm>
            <a:off x="8986838" y="2478089"/>
            <a:ext cx="882650" cy="1227137"/>
            <a:chOff x="7358082" y="1428742"/>
            <a:chExt cx="883120" cy="1227378"/>
          </a:xfrm>
        </p:grpSpPr>
        <p:cxnSp>
          <p:nvCxnSpPr>
            <p:cNvPr id="44" name="Straight Connector 43">
              <a:extLst>
                <a:ext uri="{FF2B5EF4-FFF2-40B4-BE49-F238E27FC236}">
                  <a16:creationId xmlns:a16="http://schemas.microsoft.com/office/drawing/2014/main" id="{C9B9C158-579E-407C-B214-D44E7EAD6125}"/>
                </a:ext>
              </a:extLst>
            </p:cNvPr>
            <p:cNvCxnSpPr/>
            <p:nvPr/>
          </p:nvCxnSpPr>
          <p:spPr>
            <a:xfrm rot="5400000">
              <a:off x="7430472" y="2298068"/>
              <a:ext cx="714515" cy="1588"/>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DA297DD-A32E-49D3-906B-1FBC75B355EF}"/>
                </a:ext>
              </a:extLst>
            </p:cNvPr>
            <p:cNvSpPr/>
            <p:nvPr/>
          </p:nvSpPr>
          <p:spPr>
            <a:xfrm>
              <a:off x="7358082" y="1428742"/>
              <a:ext cx="883120" cy="882823"/>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grpSp>
          <p:nvGrpSpPr>
            <p:cNvPr id="12" name="Group 82">
              <a:extLst>
                <a:ext uri="{FF2B5EF4-FFF2-40B4-BE49-F238E27FC236}">
                  <a16:creationId xmlns:a16="http://schemas.microsoft.com/office/drawing/2014/main" id="{8661273C-4C94-410C-A71D-AF576145C18D}"/>
                </a:ext>
              </a:extLst>
            </p:cNvPr>
            <p:cNvGrpSpPr/>
            <p:nvPr/>
          </p:nvGrpSpPr>
          <p:grpSpPr>
            <a:xfrm>
              <a:off x="7621730" y="1714494"/>
              <a:ext cx="366051" cy="320373"/>
              <a:chOff x="3143240" y="4572014"/>
              <a:chExt cx="366051" cy="320373"/>
            </a:xfrm>
            <a:solidFill>
              <a:schemeClr val="accent6"/>
            </a:solidFill>
          </p:grpSpPr>
          <p:sp>
            <p:nvSpPr>
              <p:cNvPr id="74" name="AutoShape 103">
                <a:extLst>
                  <a:ext uri="{FF2B5EF4-FFF2-40B4-BE49-F238E27FC236}">
                    <a16:creationId xmlns:a16="http://schemas.microsoft.com/office/drawing/2014/main" id="{42855EFE-4A1D-42E9-8389-BB068BFF0572}"/>
                  </a:ext>
                </a:extLst>
              </p:cNvPr>
              <p:cNvSpPr>
                <a:spLocks/>
              </p:cNvSpPr>
              <p:nvPr/>
            </p:nvSpPr>
            <p:spPr bwMode="auto">
              <a:xfrm>
                <a:off x="3200807" y="4628955"/>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chemeClr val="bg1"/>
              </a:solid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5" name="AutoShape 104">
                <a:extLst>
                  <a:ext uri="{FF2B5EF4-FFF2-40B4-BE49-F238E27FC236}">
                    <a16:creationId xmlns:a16="http://schemas.microsoft.com/office/drawing/2014/main" id="{98DD48E3-19EC-474F-82CF-D0916BB56DB2}"/>
                  </a:ext>
                </a:extLst>
              </p:cNvPr>
              <p:cNvSpPr>
                <a:spLocks/>
              </p:cNvSpPr>
              <p:nvPr/>
            </p:nvSpPr>
            <p:spPr bwMode="auto">
              <a:xfrm>
                <a:off x="3143240" y="4572014"/>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chemeClr val="bg1"/>
              </a:solid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grpSp>
      </p:grpSp>
      <p:grpSp>
        <p:nvGrpSpPr>
          <p:cNvPr id="74759" name="Group 47">
            <a:extLst>
              <a:ext uri="{FF2B5EF4-FFF2-40B4-BE49-F238E27FC236}">
                <a16:creationId xmlns:a16="http://schemas.microsoft.com/office/drawing/2014/main" id="{E92EC96C-68F4-4FAA-9226-13D0E96EF24B}"/>
              </a:ext>
            </a:extLst>
          </p:cNvPr>
          <p:cNvGrpSpPr>
            <a:grpSpLocks/>
          </p:cNvGrpSpPr>
          <p:nvPr/>
        </p:nvGrpSpPr>
        <p:grpSpPr bwMode="auto">
          <a:xfrm>
            <a:off x="4529138" y="2409825"/>
            <a:ext cx="882650" cy="1227138"/>
            <a:chOff x="3000364" y="1428742"/>
            <a:chExt cx="883120" cy="1227378"/>
          </a:xfrm>
        </p:grpSpPr>
        <p:cxnSp>
          <p:nvCxnSpPr>
            <p:cNvPr id="20" name="Straight Connector 19">
              <a:extLst>
                <a:ext uri="{FF2B5EF4-FFF2-40B4-BE49-F238E27FC236}">
                  <a16:creationId xmlns:a16="http://schemas.microsoft.com/office/drawing/2014/main" id="{895548A7-8960-4F84-83EB-6DAFE5DFCB4F}"/>
                </a:ext>
              </a:extLst>
            </p:cNvPr>
            <p:cNvCxnSpPr/>
            <p:nvPr/>
          </p:nvCxnSpPr>
          <p:spPr>
            <a:xfrm rot="5400000">
              <a:off x="3072754" y="2298069"/>
              <a:ext cx="714515" cy="15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01A69F8-D82E-47EA-B573-9DF50C5DD3E0}"/>
                </a:ext>
              </a:extLst>
            </p:cNvPr>
            <p:cNvSpPr/>
            <p:nvPr/>
          </p:nvSpPr>
          <p:spPr>
            <a:xfrm>
              <a:off x="3000364" y="1428742"/>
              <a:ext cx="883120" cy="8828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grpSp>
          <p:nvGrpSpPr>
            <p:cNvPr id="15" name="Group 81">
              <a:extLst>
                <a:ext uri="{FF2B5EF4-FFF2-40B4-BE49-F238E27FC236}">
                  <a16:creationId xmlns:a16="http://schemas.microsoft.com/office/drawing/2014/main" id="{48BE6930-EBAF-44F3-8707-EED0761DFC76}"/>
                </a:ext>
              </a:extLst>
            </p:cNvPr>
            <p:cNvGrpSpPr/>
            <p:nvPr/>
          </p:nvGrpSpPr>
          <p:grpSpPr>
            <a:xfrm>
              <a:off x="3251393" y="1753373"/>
              <a:ext cx="365425" cy="229016"/>
              <a:chOff x="2411138" y="4617692"/>
              <a:chExt cx="365425" cy="229016"/>
            </a:xfrm>
            <a:solidFill>
              <a:schemeClr val="bg1"/>
            </a:solidFill>
          </p:grpSpPr>
          <p:sp>
            <p:nvSpPr>
              <p:cNvPr id="76" name="AutoShape 105">
                <a:extLst>
                  <a:ext uri="{FF2B5EF4-FFF2-40B4-BE49-F238E27FC236}">
                    <a16:creationId xmlns:a16="http://schemas.microsoft.com/office/drawing/2014/main" id="{35B1EB49-9A41-48F0-9EFA-D7401CF6196A}"/>
                  </a:ext>
                </a:extLst>
              </p:cNvPr>
              <p:cNvSpPr>
                <a:spLocks/>
              </p:cNvSpPr>
              <p:nvPr/>
            </p:nvSpPr>
            <p:spPr bwMode="auto">
              <a:xfrm>
                <a:off x="2411138" y="4617692"/>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7" name="AutoShape 106">
                <a:extLst>
                  <a:ext uri="{FF2B5EF4-FFF2-40B4-BE49-F238E27FC236}">
                    <a16:creationId xmlns:a16="http://schemas.microsoft.com/office/drawing/2014/main" id="{7D31471D-3975-4350-BC97-0619D7556804}"/>
                  </a:ext>
                </a:extLst>
              </p:cNvPr>
              <p:cNvSpPr>
                <a:spLocks/>
              </p:cNvSpPr>
              <p:nvPr/>
            </p:nvSpPr>
            <p:spPr bwMode="auto">
              <a:xfrm>
                <a:off x="2548173" y="4686523"/>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8" name="AutoShape 107">
                <a:extLst>
                  <a:ext uri="{FF2B5EF4-FFF2-40B4-BE49-F238E27FC236}">
                    <a16:creationId xmlns:a16="http://schemas.microsoft.com/office/drawing/2014/main" id="{C8E9329A-8F53-49DB-A438-2C01AF591DEA}"/>
                  </a:ext>
                </a:extLst>
              </p:cNvPr>
              <p:cNvSpPr>
                <a:spLocks/>
              </p:cNvSpPr>
              <p:nvPr/>
            </p:nvSpPr>
            <p:spPr bwMode="auto">
              <a:xfrm>
                <a:off x="2513756" y="4652107"/>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grpSp>
      </p:grpSp>
      <p:grpSp>
        <p:nvGrpSpPr>
          <p:cNvPr id="74760" name="Group 46">
            <a:extLst>
              <a:ext uri="{FF2B5EF4-FFF2-40B4-BE49-F238E27FC236}">
                <a16:creationId xmlns:a16="http://schemas.microsoft.com/office/drawing/2014/main" id="{9E03423E-1F53-4DD1-BEB5-03D6707A5680}"/>
              </a:ext>
            </a:extLst>
          </p:cNvPr>
          <p:cNvGrpSpPr>
            <a:grpSpLocks/>
          </p:cNvGrpSpPr>
          <p:nvPr/>
        </p:nvGrpSpPr>
        <p:grpSpPr bwMode="auto">
          <a:xfrm>
            <a:off x="2152650" y="2441576"/>
            <a:ext cx="1352550" cy="2290763"/>
            <a:chOff x="610101" y="1559968"/>
            <a:chExt cx="1351503" cy="2103933"/>
          </a:xfrm>
        </p:grpSpPr>
        <p:sp>
          <p:nvSpPr>
            <p:cNvPr id="74775" name="Rectangle 56">
              <a:extLst>
                <a:ext uri="{FF2B5EF4-FFF2-40B4-BE49-F238E27FC236}">
                  <a16:creationId xmlns:a16="http://schemas.microsoft.com/office/drawing/2014/main" id="{9979FCBC-8A05-42A2-A79F-1505B0D92901}"/>
                </a:ext>
              </a:extLst>
            </p:cNvPr>
            <p:cNvSpPr>
              <a:spLocks noChangeArrowheads="1"/>
            </p:cNvSpPr>
            <p:nvPr/>
          </p:nvSpPr>
          <p:spPr bwMode="auto">
            <a:xfrm>
              <a:off x="610101" y="2787577"/>
              <a:ext cx="1351503" cy="8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en-US" sz="1400">
                  <a:solidFill>
                    <a:prstClr val="black"/>
                  </a:solidFill>
                  <a:latin typeface="Calibri" panose="020F0502020204030204" pitchFamily="34" charset="0"/>
                </a:rPr>
                <a:t>Represent</a:t>
              </a:r>
              <a:r>
                <a:rPr lang="en-US" altLang="en-US" sz="1400">
                  <a:solidFill>
                    <a:prstClr val="black"/>
                  </a:solidFill>
                  <a:latin typeface="Calibri" panose="020F0502020204030204" pitchFamily="34" charset="0"/>
                  <a:ea typeface="Open Sans"/>
                  <a:cs typeface="Open Sans"/>
                </a:rPr>
                <a:t> research and innovation of </a:t>
              </a:r>
              <a:r>
                <a:rPr lang="en-US" altLang="en-US" sz="1400">
                  <a:solidFill>
                    <a:prstClr val="black"/>
                  </a:solidFill>
                  <a:latin typeface="Calibri" panose="020F0502020204030204" pitchFamily="34" charset="0"/>
                </a:rPr>
                <a:t>UAS in Brussels</a:t>
              </a:r>
            </a:p>
          </p:txBody>
        </p:sp>
        <p:grpSp>
          <p:nvGrpSpPr>
            <p:cNvPr id="74776" name="Group 45">
              <a:extLst>
                <a:ext uri="{FF2B5EF4-FFF2-40B4-BE49-F238E27FC236}">
                  <a16:creationId xmlns:a16="http://schemas.microsoft.com/office/drawing/2014/main" id="{B8CD8E84-3F36-4F12-A2FD-30776E4A0A0F}"/>
                </a:ext>
              </a:extLst>
            </p:cNvPr>
            <p:cNvGrpSpPr>
              <a:grpSpLocks/>
            </p:cNvGrpSpPr>
            <p:nvPr/>
          </p:nvGrpSpPr>
          <p:grpSpPr bwMode="auto">
            <a:xfrm>
              <a:off x="868673" y="1559968"/>
              <a:ext cx="839138" cy="1096477"/>
              <a:chOff x="868673" y="1559968"/>
              <a:chExt cx="839138" cy="1096477"/>
            </a:xfrm>
          </p:grpSpPr>
          <p:cxnSp>
            <p:nvCxnSpPr>
              <p:cNvPr id="8" name="Straight Connector 7">
                <a:extLst>
                  <a:ext uri="{FF2B5EF4-FFF2-40B4-BE49-F238E27FC236}">
                    <a16:creationId xmlns:a16="http://schemas.microsoft.com/office/drawing/2014/main" id="{29160D48-A4A5-4DB3-B461-FE4FA81F90E9}"/>
                  </a:ext>
                </a:extLst>
              </p:cNvPr>
              <p:cNvCxnSpPr/>
              <p:nvPr/>
            </p:nvCxnSpPr>
            <p:spPr>
              <a:xfrm rot="5400000">
                <a:off x="929429" y="2298394"/>
                <a:ext cx="714433" cy="15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2C386FC-C6A8-43EC-A6B3-5E69042A6118}"/>
                  </a:ext>
                </a:extLst>
              </p:cNvPr>
              <p:cNvSpPr/>
              <p:nvPr/>
            </p:nvSpPr>
            <p:spPr>
              <a:xfrm>
                <a:off x="868664" y="1559968"/>
                <a:ext cx="839137" cy="781502"/>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grpSp>
            <p:nvGrpSpPr>
              <p:cNvPr id="74779" name="Group 80">
                <a:extLst>
                  <a:ext uri="{FF2B5EF4-FFF2-40B4-BE49-F238E27FC236}">
                    <a16:creationId xmlns:a16="http://schemas.microsoft.com/office/drawing/2014/main" id="{A2A96B18-F6C2-47BA-9F24-BF188B4CEA55}"/>
                  </a:ext>
                </a:extLst>
              </p:cNvPr>
              <p:cNvGrpSpPr>
                <a:grpSpLocks/>
              </p:cNvGrpSpPr>
              <p:nvPr/>
            </p:nvGrpSpPr>
            <p:grpSpPr bwMode="auto">
              <a:xfrm>
                <a:off x="1163709" y="1755352"/>
                <a:ext cx="244286" cy="367436"/>
                <a:chOff x="1720903" y="4619671"/>
                <a:chExt cx="244286" cy="367436"/>
              </a:xfrm>
            </p:grpSpPr>
            <p:sp>
              <p:nvSpPr>
                <p:cNvPr id="79" name="AutoShape 108">
                  <a:extLst>
                    <a:ext uri="{FF2B5EF4-FFF2-40B4-BE49-F238E27FC236}">
                      <a16:creationId xmlns:a16="http://schemas.microsoft.com/office/drawing/2014/main" id="{D0D09205-7C68-4585-AE61-D8DD797E17DB}"/>
                    </a:ext>
                  </a:extLst>
                </p:cNvPr>
                <p:cNvSpPr>
                  <a:spLocks/>
                </p:cNvSpPr>
                <p:nvPr/>
              </p:nvSpPr>
              <p:spPr bwMode="auto">
                <a:xfrm>
                  <a:off x="1785941" y="4731931"/>
                  <a:ext cx="107867" cy="138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bg1"/>
                </a:solid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80" name="AutoShape 109">
                  <a:extLst>
                    <a:ext uri="{FF2B5EF4-FFF2-40B4-BE49-F238E27FC236}">
                      <a16:creationId xmlns:a16="http://schemas.microsoft.com/office/drawing/2014/main" id="{7FD73EB4-5C6E-4519-9C8D-F141C9E98701}"/>
                    </a:ext>
                  </a:extLst>
                </p:cNvPr>
                <p:cNvSpPr>
                  <a:spLocks/>
                </p:cNvSpPr>
                <p:nvPr/>
              </p:nvSpPr>
              <p:spPr bwMode="auto">
                <a:xfrm>
                  <a:off x="1720904" y="4619663"/>
                  <a:ext cx="244286" cy="3674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bg1"/>
                </a:solid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grpSp>
        </p:grpSp>
      </p:grpSp>
      <p:sp>
        <p:nvSpPr>
          <p:cNvPr id="74761" name="Rectangle 54">
            <a:extLst>
              <a:ext uri="{FF2B5EF4-FFF2-40B4-BE49-F238E27FC236}">
                <a16:creationId xmlns:a16="http://schemas.microsoft.com/office/drawing/2014/main" id="{A29C0D10-3347-475F-A54B-A5B416D4E291}"/>
              </a:ext>
            </a:extLst>
          </p:cNvPr>
          <p:cNvSpPr>
            <a:spLocks noChangeArrowheads="1"/>
          </p:cNvSpPr>
          <p:nvPr/>
        </p:nvSpPr>
        <p:spPr bwMode="auto">
          <a:xfrm>
            <a:off x="4283076" y="3765550"/>
            <a:ext cx="13509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en-US" sz="1400">
                <a:solidFill>
                  <a:prstClr val="black"/>
                </a:solidFill>
                <a:latin typeface="Calibri" panose="020F0502020204030204" pitchFamily="34" charset="0"/>
              </a:rPr>
              <a:t>Increase visibility of UAS &amp; research activities in Brussels</a:t>
            </a:r>
          </a:p>
        </p:txBody>
      </p:sp>
      <p:sp>
        <p:nvSpPr>
          <p:cNvPr id="74762" name="Rectangle 80">
            <a:extLst>
              <a:ext uri="{FF2B5EF4-FFF2-40B4-BE49-F238E27FC236}">
                <a16:creationId xmlns:a16="http://schemas.microsoft.com/office/drawing/2014/main" id="{EA3D6583-6E0E-4C41-B1C1-4F22B76E9496}"/>
              </a:ext>
            </a:extLst>
          </p:cNvPr>
          <p:cNvSpPr>
            <a:spLocks noChangeArrowheads="1"/>
          </p:cNvSpPr>
          <p:nvPr/>
        </p:nvSpPr>
        <p:spPr bwMode="auto">
          <a:xfrm>
            <a:off x="8666163" y="3765550"/>
            <a:ext cx="15224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en-US" sz="1400">
                <a:solidFill>
                  <a:prstClr val="black"/>
                </a:solidFill>
                <a:latin typeface="Calibri" panose="020F0502020204030204" pitchFamily="34" charset="0"/>
              </a:rPr>
              <a:t>Inform actors on the developments on the EU-level</a:t>
            </a:r>
          </a:p>
        </p:txBody>
      </p:sp>
      <p:sp>
        <p:nvSpPr>
          <p:cNvPr id="74763" name="Rectangle 81">
            <a:extLst>
              <a:ext uri="{FF2B5EF4-FFF2-40B4-BE49-F238E27FC236}">
                <a16:creationId xmlns:a16="http://schemas.microsoft.com/office/drawing/2014/main" id="{73C74F9E-5803-48AF-83F5-47A5B7289C67}"/>
              </a:ext>
            </a:extLst>
          </p:cNvPr>
          <p:cNvSpPr>
            <a:spLocks noChangeArrowheads="1"/>
          </p:cNvSpPr>
          <p:nvPr/>
        </p:nvSpPr>
        <p:spPr bwMode="auto">
          <a:xfrm>
            <a:off x="6481763" y="3778250"/>
            <a:ext cx="1535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en-US" sz="1400">
                <a:solidFill>
                  <a:prstClr val="black"/>
                </a:solidFill>
                <a:latin typeface="Calibri" panose="020F0502020204030204" pitchFamily="34" charset="0"/>
              </a:rPr>
              <a:t>Contribute to shaping European research funding programmes</a:t>
            </a:r>
          </a:p>
        </p:txBody>
      </p:sp>
      <p:sp>
        <p:nvSpPr>
          <p:cNvPr id="74764" name="TextBox 1">
            <a:extLst>
              <a:ext uri="{FF2B5EF4-FFF2-40B4-BE49-F238E27FC236}">
                <a16:creationId xmlns:a16="http://schemas.microsoft.com/office/drawing/2014/main" id="{4AED6201-9191-4B0C-8B03-735CF273DEAA}"/>
              </a:ext>
            </a:extLst>
          </p:cNvPr>
          <p:cNvSpPr txBox="1">
            <a:spLocks noChangeArrowheads="1"/>
          </p:cNvSpPr>
          <p:nvPr/>
        </p:nvSpPr>
        <p:spPr bwMode="auto">
          <a:xfrm>
            <a:off x="5780088" y="254635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prstClr val="black"/>
              </a:solidFill>
            </a:endParaRPr>
          </a:p>
        </p:txBody>
      </p:sp>
      <p:grpSp>
        <p:nvGrpSpPr>
          <p:cNvPr id="74765" name="Group 2">
            <a:extLst>
              <a:ext uri="{FF2B5EF4-FFF2-40B4-BE49-F238E27FC236}">
                <a16:creationId xmlns:a16="http://schemas.microsoft.com/office/drawing/2014/main" id="{96053EF8-A849-4569-AA69-9D89B6F6D24B}"/>
              </a:ext>
            </a:extLst>
          </p:cNvPr>
          <p:cNvGrpSpPr>
            <a:grpSpLocks/>
          </p:cNvGrpSpPr>
          <p:nvPr/>
        </p:nvGrpSpPr>
        <p:grpSpPr bwMode="auto">
          <a:xfrm>
            <a:off x="6750050" y="2444751"/>
            <a:ext cx="882650" cy="1228725"/>
            <a:chOff x="5420941" y="1923672"/>
            <a:chExt cx="1177493" cy="1636508"/>
          </a:xfrm>
        </p:grpSpPr>
        <p:grpSp>
          <p:nvGrpSpPr>
            <p:cNvPr id="7" name="Group 85">
              <a:extLst>
                <a:ext uri="{FF2B5EF4-FFF2-40B4-BE49-F238E27FC236}">
                  <a16:creationId xmlns:a16="http://schemas.microsoft.com/office/drawing/2014/main" id="{C31CC4BE-0ABE-4267-965B-D84E3AA4C2E5}"/>
                </a:ext>
              </a:extLst>
            </p:cNvPr>
            <p:cNvGrpSpPr/>
            <p:nvPr/>
          </p:nvGrpSpPr>
          <p:grpSpPr>
            <a:xfrm>
              <a:off x="5420941" y="1923672"/>
              <a:ext cx="1177493" cy="1636508"/>
              <a:chOff x="5214942" y="1428740"/>
              <a:chExt cx="883120" cy="1227380"/>
            </a:xfrm>
            <a:solidFill>
              <a:schemeClr val="bg1">
                <a:lumMod val="65000"/>
              </a:schemeClr>
            </a:solidFill>
          </p:grpSpPr>
          <p:cxnSp>
            <p:nvCxnSpPr>
              <p:cNvPr id="32" name="Straight Connector 31">
                <a:extLst>
                  <a:ext uri="{FF2B5EF4-FFF2-40B4-BE49-F238E27FC236}">
                    <a16:creationId xmlns:a16="http://schemas.microsoft.com/office/drawing/2014/main" id="{BDABA4E8-E64D-4A76-829C-198798986783}"/>
                  </a:ext>
                </a:extLst>
              </p:cNvPr>
              <p:cNvCxnSpPr/>
              <p:nvPr/>
            </p:nvCxnSpPr>
            <p:spPr>
              <a:xfrm rot="5400000">
                <a:off x="5287174" y="2298136"/>
                <a:ext cx="714380" cy="1588"/>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7E70F33-5DB0-453B-A6AC-28E88B299D8E}"/>
                  </a:ext>
                </a:extLst>
              </p:cNvPr>
              <p:cNvSpPr/>
              <p:nvPr/>
            </p:nvSpPr>
            <p:spPr>
              <a:xfrm>
                <a:off x="5214942" y="1428740"/>
                <a:ext cx="883120" cy="883119"/>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grpSp>
            <p:nvGrpSpPr>
              <p:cNvPr id="10" name="Group 83">
                <a:extLst>
                  <a:ext uri="{FF2B5EF4-FFF2-40B4-BE49-F238E27FC236}">
                    <a16:creationId xmlns:a16="http://schemas.microsoft.com/office/drawing/2014/main" id="{79EAFB00-B616-4F78-853A-3815B4F94580}"/>
                  </a:ext>
                </a:extLst>
              </p:cNvPr>
              <p:cNvGrpSpPr/>
              <p:nvPr/>
            </p:nvGrpSpPr>
            <p:grpSpPr>
              <a:xfrm>
                <a:off x="5461828" y="1684189"/>
                <a:ext cx="366050" cy="366676"/>
                <a:chOff x="6853177" y="4545107"/>
                <a:chExt cx="366050" cy="366676"/>
              </a:xfrm>
              <a:grpFill/>
            </p:grpSpPr>
            <p:sp>
              <p:nvSpPr>
                <p:cNvPr id="64" name="AutoShape 18">
                  <a:extLst>
                    <a:ext uri="{FF2B5EF4-FFF2-40B4-BE49-F238E27FC236}">
                      <a16:creationId xmlns:a16="http://schemas.microsoft.com/office/drawing/2014/main" id="{40C89408-AAA4-4B38-9576-F400E108FDA4}"/>
                    </a:ext>
                  </a:extLst>
                </p:cNvPr>
                <p:cNvSpPr>
                  <a:spLocks/>
                </p:cNvSpPr>
                <p:nvPr/>
              </p:nvSpPr>
              <p:spPr bwMode="auto">
                <a:xfrm>
                  <a:off x="6853177" y="4545107"/>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65" name="AutoShape 19">
                  <a:extLst>
                    <a:ext uri="{FF2B5EF4-FFF2-40B4-BE49-F238E27FC236}">
                      <a16:creationId xmlns:a16="http://schemas.microsoft.com/office/drawing/2014/main" id="{D912450A-E630-4540-88E2-79D97747729C}"/>
                    </a:ext>
                  </a:extLst>
                </p:cNvPr>
                <p:cNvSpPr>
                  <a:spLocks/>
                </p:cNvSpPr>
                <p:nvPr/>
              </p:nvSpPr>
              <p:spPr bwMode="auto">
                <a:xfrm>
                  <a:off x="6933270"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66" name="AutoShape 20">
                  <a:extLst>
                    <a:ext uri="{FF2B5EF4-FFF2-40B4-BE49-F238E27FC236}">
                      <a16:creationId xmlns:a16="http://schemas.microsoft.com/office/drawing/2014/main" id="{D4E7DF29-B90A-4F68-AFBE-25AF7CACC259}"/>
                    </a:ext>
                  </a:extLst>
                </p:cNvPr>
                <p:cNvSpPr>
                  <a:spLocks/>
                </p:cNvSpPr>
                <p:nvPr/>
              </p:nvSpPr>
              <p:spPr bwMode="auto">
                <a:xfrm>
                  <a:off x="6933270"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67" name="AutoShape 21">
                  <a:extLst>
                    <a:ext uri="{FF2B5EF4-FFF2-40B4-BE49-F238E27FC236}">
                      <a16:creationId xmlns:a16="http://schemas.microsoft.com/office/drawing/2014/main" id="{00FBE600-8483-4B34-926E-86EA1C6FCB3D}"/>
                    </a:ext>
                  </a:extLst>
                </p:cNvPr>
                <p:cNvSpPr>
                  <a:spLocks/>
                </p:cNvSpPr>
                <p:nvPr/>
              </p:nvSpPr>
              <p:spPr bwMode="auto">
                <a:xfrm>
                  <a:off x="6933270"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68" name="AutoShape 22">
                  <a:extLst>
                    <a:ext uri="{FF2B5EF4-FFF2-40B4-BE49-F238E27FC236}">
                      <a16:creationId xmlns:a16="http://schemas.microsoft.com/office/drawing/2014/main" id="{B22A5BB1-0B18-45DE-9EAB-0E22EEF4C735}"/>
                    </a:ext>
                  </a:extLst>
                </p:cNvPr>
                <p:cNvSpPr>
                  <a:spLocks/>
                </p:cNvSpPr>
                <p:nvPr/>
              </p:nvSpPr>
              <p:spPr bwMode="auto">
                <a:xfrm>
                  <a:off x="7013363"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69" name="AutoShape 23">
                  <a:extLst>
                    <a:ext uri="{FF2B5EF4-FFF2-40B4-BE49-F238E27FC236}">
                      <a16:creationId xmlns:a16="http://schemas.microsoft.com/office/drawing/2014/main" id="{4F03D5E3-C268-467D-AFC6-B154F1584296}"/>
                    </a:ext>
                  </a:extLst>
                </p:cNvPr>
                <p:cNvSpPr>
                  <a:spLocks/>
                </p:cNvSpPr>
                <p:nvPr/>
              </p:nvSpPr>
              <p:spPr bwMode="auto">
                <a:xfrm>
                  <a:off x="7013363"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0" name="AutoShape 24">
                  <a:extLst>
                    <a:ext uri="{FF2B5EF4-FFF2-40B4-BE49-F238E27FC236}">
                      <a16:creationId xmlns:a16="http://schemas.microsoft.com/office/drawing/2014/main" id="{E3656AED-7E14-4C4A-888F-1508255F255F}"/>
                    </a:ext>
                  </a:extLst>
                </p:cNvPr>
                <p:cNvSpPr>
                  <a:spLocks/>
                </p:cNvSpPr>
                <p:nvPr/>
              </p:nvSpPr>
              <p:spPr bwMode="auto">
                <a:xfrm>
                  <a:off x="7013363"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1" name="AutoShape 25">
                  <a:extLst>
                    <a:ext uri="{FF2B5EF4-FFF2-40B4-BE49-F238E27FC236}">
                      <a16:creationId xmlns:a16="http://schemas.microsoft.com/office/drawing/2014/main" id="{13F18838-4256-4671-859F-E3781EE50A71}"/>
                    </a:ext>
                  </a:extLst>
                </p:cNvPr>
                <p:cNvSpPr>
                  <a:spLocks/>
                </p:cNvSpPr>
                <p:nvPr/>
              </p:nvSpPr>
              <p:spPr bwMode="auto">
                <a:xfrm>
                  <a:off x="7093457"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2" name="AutoShape 26">
                  <a:extLst>
                    <a:ext uri="{FF2B5EF4-FFF2-40B4-BE49-F238E27FC236}">
                      <a16:creationId xmlns:a16="http://schemas.microsoft.com/office/drawing/2014/main" id="{34E933BB-5976-4341-8C62-74D45E0BC801}"/>
                    </a:ext>
                  </a:extLst>
                </p:cNvPr>
                <p:cNvSpPr>
                  <a:spLocks/>
                </p:cNvSpPr>
                <p:nvPr/>
              </p:nvSpPr>
              <p:spPr bwMode="auto">
                <a:xfrm>
                  <a:off x="7093457"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sp>
              <p:nvSpPr>
                <p:cNvPr id="73" name="AutoShape 27">
                  <a:extLst>
                    <a:ext uri="{FF2B5EF4-FFF2-40B4-BE49-F238E27FC236}">
                      <a16:creationId xmlns:a16="http://schemas.microsoft.com/office/drawing/2014/main" id="{D26B5002-06D9-4F56-8894-B5EE2B4DCA9D}"/>
                    </a:ext>
                  </a:extLst>
                </p:cNvPr>
                <p:cNvSpPr>
                  <a:spLocks/>
                </p:cNvSpPr>
                <p:nvPr/>
              </p:nvSpPr>
              <p:spPr bwMode="auto">
                <a:xfrm>
                  <a:off x="7093457"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defTabSz="457189" eaLnBrk="0" fontAlgn="base" hangingPunct="0">
                    <a:spcBef>
                      <a:spcPct val="0"/>
                    </a:spcBef>
                    <a:spcAft>
                      <a:spcPct val="0"/>
                    </a:spcAft>
                    <a:defRPr/>
                  </a:pPr>
                  <a:endParaRPr lang="en-US" sz="3000">
                    <a:solidFill>
                      <a:srgbClr val="FFFFFF"/>
                    </a:solidFill>
                    <a:effectLst>
                      <a:outerShdw blurRad="38100" dist="38100" dir="2700000" algn="tl">
                        <a:srgbClr val="000000"/>
                      </a:outerShdw>
                    </a:effectLst>
                    <a:latin typeface="Arial" panose="020B0604020202020204" pitchFamily="34" charset="0"/>
                  </a:endParaRPr>
                </a:p>
              </p:txBody>
            </p:sp>
          </p:grpSp>
        </p:grpSp>
        <p:sp>
          <p:nvSpPr>
            <p:cNvPr id="47" name="AutoShape 112">
              <a:extLst>
                <a:ext uri="{FF2B5EF4-FFF2-40B4-BE49-F238E27FC236}">
                  <a16:creationId xmlns:a16="http://schemas.microsoft.com/office/drawing/2014/main" id="{2EEAC4E6-2F28-4440-A062-B5E333C46461}"/>
                </a:ext>
              </a:extLst>
            </p:cNvPr>
            <p:cNvSpPr>
              <a:spLocks/>
            </p:cNvSpPr>
            <p:nvPr/>
          </p:nvSpPr>
          <p:spPr bwMode="auto">
            <a:xfrm>
              <a:off x="5747081" y="2251397"/>
              <a:ext cx="491328" cy="50532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28575" tIns="28575" rIns="28575" bIns="28575" anchor="ctr"/>
            <a:lstStyle/>
            <a:p>
              <a:pPr defTabSz="342900" eaLnBrk="0" fontAlgn="base" hangingPunct="0">
                <a:spcBef>
                  <a:spcPct val="0"/>
                </a:spcBef>
                <a:spcAft>
                  <a:spcPct val="0"/>
                </a:spcAft>
                <a:defRPr/>
              </a:pPr>
              <a:endParaRPr lang="en-US" sz="2250">
                <a:solidFill>
                  <a:srgbClr val="FFFFFF"/>
                </a:solidFill>
                <a:effectLst>
                  <a:outerShdw blurRad="38100" dist="38100" dir="2700000" algn="tl">
                    <a:srgbClr val="000000"/>
                  </a:outerShdw>
                </a:effectLst>
                <a:latin typeface="Arial" panose="020B0604020202020204" pitchFamily="34" charset="0"/>
              </a:endParaRPr>
            </a:p>
          </p:txBody>
        </p:sp>
      </p:grpSp>
      <p:sp>
        <p:nvSpPr>
          <p:cNvPr id="74766" name="Rechthoek 54">
            <a:extLst>
              <a:ext uri="{FF2B5EF4-FFF2-40B4-BE49-F238E27FC236}">
                <a16:creationId xmlns:a16="http://schemas.microsoft.com/office/drawing/2014/main" id="{2DBEC489-B46F-406D-A37A-AE4AD881A812}"/>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pic>
        <p:nvPicPr>
          <p:cNvPr id="74767" name="Afbeelding 1">
            <a:extLst>
              <a:ext uri="{FF2B5EF4-FFF2-40B4-BE49-F238E27FC236}">
                <a16:creationId xmlns:a16="http://schemas.microsoft.com/office/drawing/2014/main" id="{062F327D-92E0-410D-BF6D-7F9805DCD8F9}"/>
              </a:ext>
            </a:extLst>
          </p:cNvPr>
          <p:cNvPicPr>
            <a:picLocks noChangeAspect="1"/>
          </p:cNvPicPr>
          <p:nvPr/>
        </p:nvPicPr>
        <p:blipFill>
          <a:blip r:embed="rId3">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8" name="Group 32">
            <a:extLst>
              <a:ext uri="{FF2B5EF4-FFF2-40B4-BE49-F238E27FC236}">
                <a16:creationId xmlns:a16="http://schemas.microsoft.com/office/drawing/2014/main" id="{E9018821-C894-42C0-80C9-3AF219015438}"/>
              </a:ext>
            </a:extLst>
          </p:cNvPr>
          <p:cNvGrpSpPr>
            <a:grpSpLocks/>
          </p:cNvGrpSpPr>
          <p:nvPr/>
        </p:nvGrpSpPr>
        <p:grpSpPr bwMode="auto">
          <a:xfrm>
            <a:off x="2381250" y="1047751"/>
            <a:ext cx="7429500" cy="492125"/>
            <a:chOff x="857224" y="142876"/>
            <a:chExt cx="7429552" cy="492442"/>
          </a:xfrm>
        </p:grpSpPr>
        <p:sp>
          <p:nvSpPr>
            <p:cNvPr id="63" name="Rectangle 90">
              <a:extLst>
                <a:ext uri="{FF2B5EF4-FFF2-40B4-BE49-F238E27FC236}">
                  <a16:creationId xmlns:a16="http://schemas.microsoft.com/office/drawing/2014/main" id="{DABB9A09-C87C-4075-9090-5A67E715E828}"/>
                </a:ext>
              </a:extLst>
            </p:cNvPr>
            <p:cNvSpPr/>
            <p:nvPr/>
          </p:nvSpPr>
          <p:spPr>
            <a:xfrm>
              <a:off x="857224" y="142876"/>
              <a:ext cx="7429552" cy="492442"/>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81" name="Straight Connector 91">
              <a:extLst>
                <a:ext uri="{FF2B5EF4-FFF2-40B4-BE49-F238E27FC236}">
                  <a16:creationId xmlns:a16="http://schemas.microsoft.com/office/drawing/2014/main" id="{1E48CE3D-C7D4-4218-AF5C-E3D234A5EBDB}"/>
                </a:ext>
              </a:extLst>
            </p:cNvPr>
            <p:cNvCxnSpPr/>
            <p:nvPr/>
          </p:nvCxnSpPr>
          <p:spPr>
            <a:xfrm rot="5400000">
              <a:off x="2348600" y="367652"/>
              <a:ext cx="285934"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92">
              <a:extLst>
                <a:ext uri="{FF2B5EF4-FFF2-40B4-BE49-F238E27FC236}">
                  <a16:creationId xmlns:a16="http://schemas.microsoft.com/office/drawing/2014/main" id="{6E78A0F4-6C1E-43B9-86BD-B8AFC7CE939A}"/>
                </a:ext>
              </a:extLst>
            </p:cNvPr>
            <p:cNvCxnSpPr/>
            <p:nvPr/>
          </p:nvCxnSpPr>
          <p:spPr>
            <a:xfrm rot="5400000">
              <a:off x="6508672" y="368447"/>
              <a:ext cx="287523"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4769" name="Picture 14" descr="\\snffas02.snfbern.ch\home$\cgeerdin\Desktop\UAS4EUROPE logo.jpg">
            <a:extLst>
              <a:ext uri="{FF2B5EF4-FFF2-40B4-BE49-F238E27FC236}">
                <a16:creationId xmlns:a16="http://schemas.microsoft.com/office/drawing/2014/main" id="{095629F9-4F6C-4AAC-8581-F35979CDB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5778" name="Group 4">
            <a:extLst>
              <a:ext uri="{FF2B5EF4-FFF2-40B4-BE49-F238E27FC236}">
                <a16:creationId xmlns:a16="http://schemas.microsoft.com/office/drawing/2014/main" id="{9810E80B-47A5-4F04-97B1-9FC28DE3BA22}"/>
              </a:ext>
            </a:extLst>
          </p:cNvPr>
          <p:cNvGrpSpPr>
            <a:grpSpLocks/>
          </p:cNvGrpSpPr>
          <p:nvPr/>
        </p:nvGrpSpPr>
        <p:grpSpPr bwMode="auto">
          <a:xfrm>
            <a:off x="1524001" y="4492625"/>
            <a:ext cx="1641475" cy="446088"/>
            <a:chOff x="1706563" y="4518025"/>
            <a:chExt cx="2605088" cy="1390650"/>
          </a:xfrm>
        </p:grpSpPr>
        <p:sp>
          <p:nvSpPr>
            <p:cNvPr id="75849" name="Freeform 5">
              <a:extLst>
                <a:ext uri="{FF2B5EF4-FFF2-40B4-BE49-F238E27FC236}">
                  <a16:creationId xmlns:a16="http://schemas.microsoft.com/office/drawing/2014/main" id="{1056BDAC-532B-4BDB-AF25-E4DAE6538245}"/>
                </a:ext>
              </a:extLst>
            </p:cNvPr>
            <p:cNvSpPr>
              <a:spLocks/>
            </p:cNvSpPr>
            <p:nvPr/>
          </p:nvSpPr>
          <p:spPr bwMode="auto">
            <a:xfrm>
              <a:off x="1706563" y="4518025"/>
              <a:ext cx="1303338" cy="1390650"/>
            </a:xfrm>
            <a:custGeom>
              <a:avLst/>
              <a:gdLst>
                <a:gd name="T0" fmla="*/ 2147483647 w 347"/>
                <a:gd name="T1" fmla="*/ 2147483647 h 370"/>
                <a:gd name="T2" fmla="*/ 0 w 347"/>
                <a:gd name="T3" fmla="*/ 2147483647 h 370"/>
                <a:gd name="T4" fmla="*/ 2147483647 w 347"/>
                <a:gd name="T5" fmla="*/ 2147483647 h 370"/>
                <a:gd name="T6" fmla="*/ 2147483647 w 347"/>
                <a:gd name="T7" fmla="*/ 0 h 370"/>
                <a:gd name="T8" fmla="*/ 2147483647 w 347"/>
                <a:gd name="T9" fmla="*/ 2147483647 h 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chemeClr val="accent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7" name="Freeform 6">
              <a:extLst>
                <a:ext uri="{FF2B5EF4-FFF2-40B4-BE49-F238E27FC236}">
                  <a16:creationId xmlns:a16="http://schemas.microsoft.com/office/drawing/2014/main" id="{BC115DC9-667A-4C40-BEE0-F1C3FD582845}"/>
                </a:ext>
              </a:extLst>
            </p:cNvPr>
            <p:cNvSpPr>
              <a:spLocks/>
            </p:cNvSpPr>
            <p:nvPr/>
          </p:nvSpPr>
          <p:spPr bwMode="auto">
            <a:xfrm>
              <a:off x="3009108" y="4518025"/>
              <a:ext cx="1302543"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chemeClr val="accent1">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79" name="Group 7">
            <a:extLst>
              <a:ext uri="{FF2B5EF4-FFF2-40B4-BE49-F238E27FC236}">
                <a16:creationId xmlns:a16="http://schemas.microsoft.com/office/drawing/2014/main" id="{C17E6A9C-901C-4BE4-A5E0-D92BAE89FDA0}"/>
              </a:ext>
            </a:extLst>
          </p:cNvPr>
          <p:cNvGrpSpPr>
            <a:grpSpLocks/>
          </p:cNvGrpSpPr>
          <p:nvPr/>
        </p:nvGrpSpPr>
        <p:grpSpPr bwMode="auto">
          <a:xfrm>
            <a:off x="2354263" y="4538663"/>
            <a:ext cx="1644650" cy="400050"/>
            <a:chOff x="3024188" y="3378200"/>
            <a:chExt cx="2609851" cy="2530475"/>
          </a:xfrm>
        </p:grpSpPr>
        <p:sp>
          <p:nvSpPr>
            <p:cNvPr id="75847" name="Freeform 7">
              <a:extLst>
                <a:ext uri="{FF2B5EF4-FFF2-40B4-BE49-F238E27FC236}">
                  <a16:creationId xmlns:a16="http://schemas.microsoft.com/office/drawing/2014/main" id="{8DF5893E-7CB9-4379-B164-9EF44B8C944F}"/>
                </a:ext>
              </a:extLst>
            </p:cNvPr>
            <p:cNvSpPr>
              <a:spLocks/>
            </p:cNvSpPr>
            <p:nvPr/>
          </p:nvSpPr>
          <p:spPr bwMode="auto">
            <a:xfrm>
              <a:off x="3024188" y="3378200"/>
              <a:ext cx="1306513" cy="2530475"/>
            </a:xfrm>
            <a:custGeom>
              <a:avLst/>
              <a:gdLst>
                <a:gd name="T0" fmla="*/ 2147483647 w 348"/>
                <a:gd name="T1" fmla="*/ 2147483647 h 673"/>
                <a:gd name="T2" fmla="*/ 0 w 348"/>
                <a:gd name="T3" fmla="*/ 2147483647 h 673"/>
                <a:gd name="T4" fmla="*/ 2147483647 w 348"/>
                <a:gd name="T5" fmla="*/ 2147483647 h 673"/>
                <a:gd name="T6" fmla="*/ 2147483647 w 348"/>
                <a:gd name="T7" fmla="*/ 0 h 673"/>
                <a:gd name="T8" fmla="*/ 2147483647 w 348"/>
                <a:gd name="T9" fmla="*/ 2147483647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solidFill>
              <a:schemeClr val="accent2">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10" name="Freeform 8">
              <a:extLst>
                <a:ext uri="{FF2B5EF4-FFF2-40B4-BE49-F238E27FC236}">
                  <a16:creationId xmlns:a16="http://schemas.microsoft.com/office/drawing/2014/main" id="{8BD72536-1D41-492F-9C94-233F9975DD70}"/>
                </a:ext>
              </a:extLst>
            </p:cNvPr>
            <p:cNvSpPr>
              <a:spLocks/>
            </p:cNvSpPr>
            <p:nvPr/>
          </p:nvSpPr>
          <p:spPr bwMode="auto">
            <a:xfrm>
              <a:off x="4331632" y="3378200"/>
              <a:ext cx="1302407" cy="2530475"/>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solidFill>
              <a:schemeClr val="accent2">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0" name="Group 10">
            <a:extLst>
              <a:ext uri="{FF2B5EF4-FFF2-40B4-BE49-F238E27FC236}">
                <a16:creationId xmlns:a16="http://schemas.microsoft.com/office/drawing/2014/main" id="{797318E1-5F56-4491-90F2-1D640EB2FA4E}"/>
              </a:ext>
            </a:extLst>
          </p:cNvPr>
          <p:cNvGrpSpPr>
            <a:grpSpLocks/>
          </p:cNvGrpSpPr>
          <p:nvPr/>
        </p:nvGrpSpPr>
        <p:grpSpPr bwMode="auto">
          <a:xfrm>
            <a:off x="3181351" y="4819651"/>
            <a:ext cx="1641475" cy="119063"/>
            <a:chOff x="4338638" y="2257425"/>
            <a:chExt cx="2605088" cy="3651250"/>
          </a:xfrm>
        </p:grpSpPr>
        <p:sp>
          <p:nvSpPr>
            <p:cNvPr id="12" name="Freeform 9">
              <a:extLst>
                <a:ext uri="{FF2B5EF4-FFF2-40B4-BE49-F238E27FC236}">
                  <a16:creationId xmlns:a16="http://schemas.microsoft.com/office/drawing/2014/main" id="{54E41F35-C803-4CDD-8E79-63BAE851BC81}"/>
                </a:ext>
              </a:extLst>
            </p:cNvPr>
            <p:cNvSpPr>
              <a:spLocks/>
            </p:cNvSpPr>
            <p:nvPr/>
          </p:nvSpPr>
          <p:spPr bwMode="auto">
            <a:xfrm>
              <a:off x="4338638" y="2257425"/>
              <a:ext cx="1302545"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chemeClr val="accent3">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3" name="Freeform 10">
              <a:extLst>
                <a:ext uri="{FF2B5EF4-FFF2-40B4-BE49-F238E27FC236}">
                  <a16:creationId xmlns:a16="http://schemas.microsoft.com/office/drawing/2014/main" id="{C5F61897-03A6-477F-B9F4-025C10C6F13C}"/>
                </a:ext>
              </a:extLst>
            </p:cNvPr>
            <p:cNvSpPr>
              <a:spLocks/>
            </p:cNvSpPr>
            <p:nvPr/>
          </p:nvSpPr>
          <p:spPr bwMode="auto">
            <a:xfrm>
              <a:off x="5641183" y="2257425"/>
              <a:ext cx="1302543"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3">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1" name="Group 13">
            <a:extLst>
              <a:ext uri="{FF2B5EF4-FFF2-40B4-BE49-F238E27FC236}">
                <a16:creationId xmlns:a16="http://schemas.microsoft.com/office/drawing/2014/main" id="{E593863C-A4C9-40F6-8C11-D45F99BB583C}"/>
              </a:ext>
            </a:extLst>
          </p:cNvPr>
          <p:cNvGrpSpPr>
            <a:grpSpLocks/>
          </p:cNvGrpSpPr>
          <p:nvPr/>
        </p:nvGrpSpPr>
        <p:grpSpPr bwMode="auto">
          <a:xfrm>
            <a:off x="4014789" y="4752975"/>
            <a:ext cx="1641475" cy="185738"/>
            <a:chOff x="5661026" y="3946525"/>
            <a:chExt cx="2605088" cy="1962150"/>
          </a:xfrm>
        </p:grpSpPr>
        <p:sp>
          <p:nvSpPr>
            <p:cNvPr id="15" name="Freeform 11">
              <a:extLst>
                <a:ext uri="{FF2B5EF4-FFF2-40B4-BE49-F238E27FC236}">
                  <a16:creationId xmlns:a16="http://schemas.microsoft.com/office/drawing/2014/main" id="{0FD52882-69C6-48F9-9830-401C14E90C4C}"/>
                </a:ext>
              </a:extLst>
            </p:cNvPr>
            <p:cNvSpPr>
              <a:spLocks/>
            </p:cNvSpPr>
            <p:nvPr/>
          </p:nvSpPr>
          <p:spPr bwMode="auto">
            <a:xfrm>
              <a:off x="5661026" y="3946525"/>
              <a:ext cx="1302543" cy="1962150"/>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chemeClr val="accent4">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6" name="Freeform 12">
              <a:extLst>
                <a:ext uri="{FF2B5EF4-FFF2-40B4-BE49-F238E27FC236}">
                  <a16:creationId xmlns:a16="http://schemas.microsoft.com/office/drawing/2014/main" id="{4AC85333-D20F-481C-91FB-2F9169B2D879}"/>
                </a:ext>
              </a:extLst>
            </p:cNvPr>
            <p:cNvSpPr>
              <a:spLocks/>
            </p:cNvSpPr>
            <p:nvPr/>
          </p:nvSpPr>
          <p:spPr bwMode="auto">
            <a:xfrm>
              <a:off x="6963569" y="3946525"/>
              <a:ext cx="1302545"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4">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2" name="Group 16">
            <a:extLst>
              <a:ext uri="{FF2B5EF4-FFF2-40B4-BE49-F238E27FC236}">
                <a16:creationId xmlns:a16="http://schemas.microsoft.com/office/drawing/2014/main" id="{0FFCD97E-ABFF-4503-9A46-ACB14265492A}"/>
              </a:ext>
            </a:extLst>
          </p:cNvPr>
          <p:cNvGrpSpPr>
            <a:grpSpLocks/>
          </p:cNvGrpSpPr>
          <p:nvPr/>
        </p:nvGrpSpPr>
        <p:grpSpPr bwMode="auto">
          <a:xfrm flipV="1">
            <a:off x="4840288" y="4938714"/>
            <a:ext cx="1644650" cy="34925"/>
            <a:chOff x="6970713" y="2933700"/>
            <a:chExt cx="2609851" cy="2974975"/>
          </a:xfrm>
        </p:grpSpPr>
        <p:sp>
          <p:nvSpPr>
            <p:cNvPr id="18" name="Freeform 13">
              <a:extLst>
                <a:ext uri="{FF2B5EF4-FFF2-40B4-BE49-F238E27FC236}">
                  <a16:creationId xmlns:a16="http://schemas.microsoft.com/office/drawing/2014/main" id="{401B63B3-C19A-4FCD-A4FA-984B1A53CDB3}"/>
                </a:ext>
              </a:extLst>
            </p:cNvPr>
            <p:cNvSpPr>
              <a:spLocks/>
            </p:cNvSpPr>
            <p:nvPr/>
          </p:nvSpPr>
          <p:spPr bwMode="auto">
            <a:xfrm>
              <a:off x="8278157" y="2933700"/>
              <a:ext cx="1302407" cy="2974975"/>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9" name="Freeform 14">
              <a:extLst>
                <a:ext uri="{FF2B5EF4-FFF2-40B4-BE49-F238E27FC236}">
                  <a16:creationId xmlns:a16="http://schemas.microsoft.com/office/drawing/2014/main" id="{366C9302-2D29-4D51-ABA3-CB24C7893CC0}"/>
                </a:ext>
              </a:extLst>
            </p:cNvPr>
            <p:cNvSpPr>
              <a:spLocks/>
            </p:cNvSpPr>
            <p:nvPr/>
          </p:nvSpPr>
          <p:spPr bwMode="auto">
            <a:xfrm>
              <a:off x="6970713" y="2933700"/>
              <a:ext cx="1307444" cy="2974975"/>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chemeClr val="accent5">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3" name="Group 19">
            <a:extLst>
              <a:ext uri="{FF2B5EF4-FFF2-40B4-BE49-F238E27FC236}">
                <a16:creationId xmlns:a16="http://schemas.microsoft.com/office/drawing/2014/main" id="{99C3C251-43D1-45C5-BC65-23F17C14CFAF}"/>
              </a:ext>
            </a:extLst>
          </p:cNvPr>
          <p:cNvGrpSpPr>
            <a:grpSpLocks/>
          </p:cNvGrpSpPr>
          <p:nvPr/>
        </p:nvGrpSpPr>
        <p:grpSpPr bwMode="auto">
          <a:xfrm flipV="1">
            <a:off x="5673726" y="4938714"/>
            <a:ext cx="1641475" cy="34925"/>
            <a:chOff x="8293101" y="5205412"/>
            <a:chExt cx="2605088" cy="703264"/>
          </a:xfrm>
        </p:grpSpPr>
        <p:sp>
          <p:nvSpPr>
            <p:cNvPr id="75839" name="Freeform 15">
              <a:extLst>
                <a:ext uri="{FF2B5EF4-FFF2-40B4-BE49-F238E27FC236}">
                  <a16:creationId xmlns:a16="http://schemas.microsoft.com/office/drawing/2014/main" id="{87F9C400-C889-44E9-8DCD-5167348EBF95}"/>
                </a:ext>
              </a:extLst>
            </p:cNvPr>
            <p:cNvSpPr>
              <a:spLocks/>
            </p:cNvSpPr>
            <p:nvPr/>
          </p:nvSpPr>
          <p:spPr bwMode="auto">
            <a:xfrm>
              <a:off x="8293101" y="5205412"/>
              <a:ext cx="1301750" cy="703263"/>
            </a:xfrm>
            <a:custGeom>
              <a:avLst/>
              <a:gdLst>
                <a:gd name="T0" fmla="*/ 2147483647 w 347"/>
                <a:gd name="T1" fmla="*/ 2147483647 h 187"/>
                <a:gd name="T2" fmla="*/ 0 w 347"/>
                <a:gd name="T3" fmla="*/ 2147483647 h 187"/>
                <a:gd name="T4" fmla="*/ 2147483647 w 347"/>
                <a:gd name="T5" fmla="*/ 2147483647 h 187"/>
                <a:gd name="T6" fmla="*/ 2147483647 w 347"/>
                <a:gd name="T7" fmla="*/ 0 h 187"/>
                <a:gd name="T8" fmla="*/ 2147483647 w 347"/>
                <a:gd name="T9" fmla="*/ 2147483647 h 1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187">
                  <a:moveTo>
                    <a:pt x="333" y="14"/>
                  </a:moveTo>
                  <a:cubicBezTo>
                    <a:pt x="242" y="144"/>
                    <a:pt x="0" y="187"/>
                    <a:pt x="0" y="187"/>
                  </a:cubicBezTo>
                  <a:cubicBezTo>
                    <a:pt x="347" y="187"/>
                    <a:pt x="347" y="187"/>
                    <a:pt x="347" y="187"/>
                  </a:cubicBezTo>
                  <a:cubicBezTo>
                    <a:pt x="347" y="0"/>
                    <a:pt x="347" y="0"/>
                    <a:pt x="347" y="0"/>
                  </a:cubicBezTo>
                  <a:cubicBezTo>
                    <a:pt x="344" y="0"/>
                    <a:pt x="338" y="6"/>
                    <a:pt x="333" y="14"/>
                  </a:cubicBezTo>
                  <a:close/>
                </a:path>
              </a:pathLst>
            </a:custGeom>
            <a:solidFill>
              <a:schemeClr val="accent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22" name="Freeform 16">
              <a:extLst>
                <a:ext uri="{FF2B5EF4-FFF2-40B4-BE49-F238E27FC236}">
                  <a16:creationId xmlns:a16="http://schemas.microsoft.com/office/drawing/2014/main" id="{83433C3A-C746-4089-936C-5EE39D68991D}"/>
                </a:ext>
              </a:extLst>
            </p:cNvPr>
            <p:cNvSpPr>
              <a:spLocks/>
            </p:cNvSpPr>
            <p:nvPr/>
          </p:nvSpPr>
          <p:spPr bwMode="auto">
            <a:xfrm>
              <a:off x="9595646" y="5205412"/>
              <a:ext cx="1302543" cy="703264"/>
            </a:xfrm>
            <a:custGeom>
              <a:avLst/>
              <a:gdLst>
                <a:gd name="T0" fmla="*/ 14 w 347"/>
                <a:gd name="T1" fmla="*/ 14 h 187"/>
                <a:gd name="T2" fmla="*/ 0 w 347"/>
                <a:gd name="T3" fmla="*/ 0 h 187"/>
                <a:gd name="T4" fmla="*/ 0 w 347"/>
                <a:gd name="T5" fmla="*/ 187 h 187"/>
                <a:gd name="T6" fmla="*/ 347 w 347"/>
                <a:gd name="T7" fmla="*/ 187 h 187"/>
                <a:gd name="T8" fmla="*/ 14 w 347"/>
                <a:gd name="T9" fmla="*/ 14 h 187"/>
              </a:gdLst>
              <a:ahLst/>
              <a:cxnLst>
                <a:cxn ang="0">
                  <a:pos x="T0" y="T1"/>
                </a:cxn>
                <a:cxn ang="0">
                  <a:pos x="T2" y="T3"/>
                </a:cxn>
                <a:cxn ang="0">
                  <a:pos x="T4" y="T5"/>
                </a:cxn>
                <a:cxn ang="0">
                  <a:pos x="T6" y="T7"/>
                </a:cxn>
                <a:cxn ang="0">
                  <a:pos x="T8" y="T9"/>
                </a:cxn>
              </a:cxnLst>
              <a:rect l="0" t="0" r="r" b="b"/>
              <a:pathLst>
                <a:path w="347" h="187">
                  <a:moveTo>
                    <a:pt x="14" y="14"/>
                  </a:moveTo>
                  <a:cubicBezTo>
                    <a:pt x="9" y="6"/>
                    <a:pt x="3" y="0"/>
                    <a:pt x="0" y="0"/>
                  </a:cubicBezTo>
                  <a:cubicBezTo>
                    <a:pt x="0" y="187"/>
                    <a:pt x="0" y="187"/>
                    <a:pt x="0" y="187"/>
                  </a:cubicBezTo>
                  <a:cubicBezTo>
                    <a:pt x="347" y="187"/>
                    <a:pt x="347" y="187"/>
                    <a:pt x="347" y="187"/>
                  </a:cubicBezTo>
                  <a:cubicBezTo>
                    <a:pt x="347" y="187"/>
                    <a:pt x="105" y="144"/>
                    <a:pt x="14" y="14"/>
                  </a:cubicBezTo>
                  <a:close/>
                </a:path>
              </a:pathLst>
            </a:custGeom>
            <a:solidFill>
              <a:schemeClr val="accent1">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4" name="Group 22">
            <a:extLst>
              <a:ext uri="{FF2B5EF4-FFF2-40B4-BE49-F238E27FC236}">
                <a16:creationId xmlns:a16="http://schemas.microsoft.com/office/drawing/2014/main" id="{BFFAF5A4-295E-41C5-B336-A58D1CA160BB}"/>
              </a:ext>
            </a:extLst>
          </p:cNvPr>
          <p:cNvGrpSpPr>
            <a:grpSpLocks/>
          </p:cNvGrpSpPr>
          <p:nvPr/>
        </p:nvGrpSpPr>
        <p:grpSpPr bwMode="auto">
          <a:xfrm>
            <a:off x="6535739" y="4813301"/>
            <a:ext cx="1641475" cy="125413"/>
            <a:chOff x="1706563" y="4518025"/>
            <a:chExt cx="2605088" cy="1390650"/>
          </a:xfrm>
        </p:grpSpPr>
        <p:sp>
          <p:nvSpPr>
            <p:cNvPr id="75837" name="Freeform 5">
              <a:extLst>
                <a:ext uri="{FF2B5EF4-FFF2-40B4-BE49-F238E27FC236}">
                  <a16:creationId xmlns:a16="http://schemas.microsoft.com/office/drawing/2014/main" id="{587B994D-46C9-4978-8BEA-48CDA33BD6EF}"/>
                </a:ext>
              </a:extLst>
            </p:cNvPr>
            <p:cNvSpPr>
              <a:spLocks/>
            </p:cNvSpPr>
            <p:nvPr/>
          </p:nvSpPr>
          <p:spPr bwMode="auto">
            <a:xfrm>
              <a:off x="1706563" y="4518025"/>
              <a:ext cx="1303338" cy="1390650"/>
            </a:xfrm>
            <a:custGeom>
              <a:avLst/>
              <a:gdLst>
                <a:gd name="T0" fmla="*/ 2147483647 w 347"/>
                <a:gd name="T1" fmla="*/ 2147483647 h 370"/>
                <a:gd name="T2" fmla="*/ 0 w 347"/>
                <a:gd name="T3" fmla="*/ 2147483647 h 370"/>
                <a:gd name="T4" fmla="*/ 2147483647 w 347"/>
                <a:gd name="T5" fmla="*/ 2147483647 h 370"/>
                <a:gd name="T6" fmla="*/ 2147483647 w 347"/>
                <a:gd name="T7" fmla="*/ 0 h 370"/>
                <a:gd name="T8" fmla="*/ 2147483647 w 347"/>
                <a:gd name="T9" fmla="*/ 2147483647 h 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chemeClr val="accent2">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25" name="Freeform 6">
              <a:extLst>
                <a:ext uri="{FF2B5EF4-FFF2-40B4-BE49-F238E27FC236}">
                  <a16:creationId xmlns:a16="http://schemas.microsoft.com/office/drawing/2014/main" id="{E2D00208-7CE0-4AAE-87A0-DC0C0241ABA6}"/>
                </a:ext>
              </a:extLst>
            </p:cNvPr>
            <p:cNvSpPr>
              <a:spLocks/>
            </p:cNvSpPr>
            <p:nvPr/>
          </p:nvSpPr>
          <p:spPr bwMode="auto">
            <a:xfrm>
              <a:off x="3009106" y="4518025"/>
              <a:ext cx="1302545"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chemeClr val="accent2">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5" name="Group 25">
            <a:extLst>
              <a:ext uri="{FF2B5EF4-FFF2-40B4-BE49-F238E27FC236}">
                <a16:creationId xmlns:a16="http://schemas.microsoft.com/office/drawing/2014/main" id="{23DFA00A-F9C2-454D-B408-FF75AEF0F985}"/>
              </a:ext>
            </a:extLst>
          </p:cNvPr>
          <p:cNvGrpSpPr>
            <a:grpSpLocks/>
          </p:cNvGrpSpPr>
          <p:nvPr/>
        </p:nvGrpSpPr>
        <p:grpSpPr bwMode="auto">
          <a:xfrm>
            <a:off x="7366001" y="4459289"/>
            <a:ext cx="1641475" cy="479425"/>
            <a:chOff x="4338638" y="2257425"/>
            <a:chExt cx="2605088" cy="3651250"/>
          </a:xfrm>
        </p:grpSpPr>
        <p:sp>
          <p:nvSpPr>
            <p:cNvPr id="27" name="Freeform 9">
              <a:extLst>
                <a:ext uri="{FF2B5EF4-FFF2-40B4-BE49-F238E27FC236}">
                  <a16:creationId xmlns:a16="http://schemas.microsoft.com/office/drawing/2014/main" id="{0FF51D71-7D4B-49DD-B93E-C39BBFDDDA5F}"/>
                </a:ext>
              </a:extLst>
            </p:cNvPr>
            <p:cNvSpPr>
              <a:spLocks/>
            </p:cNvSpPr>
            <p:nvPr/>
          </p:nvSpPr>
          <p:spPr bwMode="auto">
            <a:xfrm>
              <a:off x="4338638" y="2257425"/>
              <a:ext cx="1302545"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chemeClr val="accent4">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28" name="Freeform 10">
              <a:extLst>
                <a:ext uri="{FF2B5EF4-FFF2-40B4-BE49-F238E27FC236}">
                  <a16:creationId xmlns:a16="http://schemas.microsoft.com/office/drawing/2014/main" id="{3B1783DE-45B4-451B-88FA-BEBB57B6CA64}"/>
                </a:ext>
              </a:extLst>
            </p:cNvPr>
            <p:cNvSpPr>
              <a:spLocks/>
            </p:cNvSpPr>
            <p:nvPr/>
          </p:nvSpPr>
          <p:spPr bwMode="auto">
            <a:xfrm>
              <a:off x="5641183" y="2257425"/>
              <a:ext cx="1302543"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4">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6" name="Group 28">
            <a:extLst>
              <a:ext uri="{FF2B5EF4-FFF2-40B4-BE49-F238E27FC236}">
                <a16:creationId xmlns:a16="http://schemas.microsoft.com/office/drawing/2014/main" id="{718B7B58-0BC4-4E8A-B2A5-C8B2BB019D4B}"/>
              </a:ext>
            </a:extLst>
          </p:cNvPr>
          <p:cNvGrpSpPr>
            <a:grpSpLocks/>
          </p:cNvGrpSpPr>
          <p:nvPr/>
        </p:nvGrpSpPr>
        <p:grpSpPr bwMode="auto">
          <a:xfrm>
            <a:off x="8199439" y="4686301"/>
            <a:ext cx="1639887" cy="252413"/>
            <a:chOff x="5661026" y="3946525"/>
            <a:chExt cx="2605088" cy="1962150"/>
          </a:xfrm>
        </p:grpSpPr>
        <p:sp>
          <p:nvSpPr>
            <p:cNvPr id="30" name="Freeform 11">
              <a:extLst>
                <a:ext uri="{FF2B5EF4-FFF2-40B4-BE49-F238E27FC236}">
                  <a16:creationId xmlns:a16="http://schemas.microsoft.com/office/drawing/2014/main" id="{805AE9EE-1345-44DF-92BE-C96F9C5DA9D3}"/>
                </a:ext>
              </a:extLst>
            </p:cNvPr>
            <p:cNvSpPr>
              <a:spLocks/>
            </p:cNvSpPr>
            <p:nvPr/>
          </p:nvSpPr>
          <p:spPr bwMode="auto">
            <a:xfrm>
              <a:off x="5661026" y="3946525"/>
              <a:ext cx="1301283" cy="1962150"/>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chemeClr val="accent3">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31" name="Freeform 12">
              <a:extLst>
                <a:ext uri="{FF2B5EF4-FFF2-40B4-BE49-F238E27FC236}">
                  <a16:creationId xmlns:a16="http://schemas.microsoft.com/office/drawing/2014/main" id="{659BD89A-79AC-4DFA-9C12-0A4F8779D1E1}"/>
                </a:ext>
              </a:extLst>
            </p:cNvPr>
            <p:cNvSpPr>
              <a:spLocks/>
            </p:cNvSpPr>
            <p:nvPr/>
          </p:nvSpPr>
          <p:spPr bwMode="auto">
            <a:xfrm>
              <a:off x="6962309" y="3946525"/>
              <a:ext cx="1303805"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3">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5787" name="Group 31">
            <a:extLst>
              <a:ext uri="{FF2B5EF4-FFF2-40B4-BE49-F238E27FC236}">
                <a16:creationId xmlns:a16="http://schemas.microsoft.com/office/drawing/2014/main" id="{780913F8-4F91-4484-B6A8-5C63359C5476}"/>
              </a:ext>
            </a:extLst>
          </p:cNvPr>
          <p:cNvGrpSpPr>
            <a:grpSpLocks/>
          </p:cNvGrpSpPr>
          <p:nvPr/>
        </p:nvGrpSpPr>
        <p:grpSpPr bwMode="auto">
          <a:xfrm>
            <a:off x="9023350" y="4718051"/>
            <a:ext cx="1644650" cy="220663"/>
            <a:chOff x="6970713" y="2933700"/>
            <a:chExt cx="2609851" cy="2974975"/>
          </a:xfrm>
        </p:grpSpPr>
        <p:sp>
          <p:nvSpPr>
            <p:cNvPr id="33" name="Freeform 13">
              <a:extLst>
                <a:ext uri="{FF2B5EF4-FFF2-40B4-BE49-F238E27FC236}">
                  <a16:creationId xmlns:a16="http://schemas.microsoft.com/office/drawing/2014/main" id="{59B2BC55-71DC-4B4E-8812-F771E63735E8}"/>
                </a:ext>
              </a:extLst>
            </p:cNvPr>
            <p:cNvSpPr>
              <a:spLocks/>
            </p:cNvSpPr>
            <p:nvPr/>
          </p:nvSpPr>
          <p:spPr bwMode="auto">
            <a:xfrm>
              <a:off x="8278158" y="2933700"/>
              <a:ext cx="1302406" cy="2974975"/>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34" name="Freeform 14">
              <a:extLst>
                <a:ext uri="{FF2B5EF4-FFF2-40B4-BE49-F238E27FC236}">
                  <a16:creationId xmlns:a16="http://schemas.microsoft.com/office/drawing/2014/main" id="{37B61443-50FE-4155-B6AF-0C7028EB4002}"/>
                </a:ext>
              </a:extLst>
            </p:cNvPr>
            <p:cNvSpPr>
              <a:spLocks/>
            </p:cNvSpPr>
            <p:nvPr/>
          </p:nvSpPr>
          <p:spPr bwMode="auto">
            <a:xfrm>
              <a:off x="6970713" y="2933700"/>
              <a:ext cx="1307445" cy="2974975"/>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chemeClr val="accent5">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sp>
        <p:nvSpPr>
          <p:cNvPr id="35" name="Rectangle 34">
            <a:extLst>
              <a:ext uri="{FF2B5EF4-FFF2-40B4-BE49-F238E27FC236}">
                <a16:creationId xmlns:a16="http://schemas.microsoft.com/office/drawing/2014/main" id="{C4CF5072-2CCD-4244-88B8-00F24A8E087D}"/>
              </a:ext>
            </a:extLst>
          </p:cNvPr>
          <p:cNvSpPr/>
          <p:nvPr/>
        </p:nvSpPr>
        <p:spPr>
          <a:xfrm>
            <a:off x="1524000" y="4941888"/>
            <a:ext cx="9144000" cy="105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d-ID">
              <a:solidFill>
                <a:prstClr val="white"/>
              </a:solidFill>
              <a:latin typeface="Calibri" panose="020F0502020204030204"/>
            </a:endParaRPr>
          </a:p>
        </p:txBody>
      </p:sp>
      <p:cxnSp>
        <p:nvCxnSpPr>
          <p:cNvPr id="36" name="Straight Connector 35">
            <a:extLst>
              <a:ext uri="{FF2B5EF4-FFF2-40B4-BE49-F238E27FC236}">
                <a16:creationId xmlns:a16="http://schemas.microsoft.com/office/drawing/2014/main" id="{7DF111ED-AE5C-43E4-92CE-B68F235414C4}"/>
              </a:ext>
            </a:extLst>
          </p:cNvPr>
          <p:cNvCxnSpPr/>
          <p:nvPr/>
        </p:nvCxnSpPr>
        <p:spPr>
          <a:xfrm>
            <a:off x="2344738" y="4021138"/>
            <a:ext cx="0" cy="404812"/>
          </a:xfrm>
          <a:prstGeom prst="line">
            <a:avLst/>
          </a:prstGeom>
          <a:ln w="15875">
            <a:solidFill>
              <a:schemeClr val="accent1"/>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E43A7E0-0E16-407A-8622-54A2A45FE74F}"/>
              </a:ext>
            </a:extLst>
          </p:cNvPr>
          <p:cNvCxnSpPr/>
          <p:nvPr/>
        </p:nvCxnSpPr>
        <p:spPr>
          <a:xfrm>
            <a:off x="3176588" y="4067176"/>
            <a:ext cx="0" cy="404813"/>
          </a:xfrm>
          <a:prstGeom prst="line">
            <a:avLst/>
          </a:prstGeom>
          <a:ln w="15875">
            <a:solidFill>
              <a:schemeClr val="accent2"/>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FFDB52-DA5D-43A8-BC32-E8D342E32E7C}"/>
              </a:ext>
            </a:extLst>
          </p:cNvPr>
          <p:cNvCxnSpPr/>
          <p:nvPr/>
        </p:nvCxnSpPr>
        <p:spPr>
          <a:xfrm>
            <a:off x="4003675" y="4379913"/>
            <a:ext cx="0" cy="404812"/>
          </a:xfrm>
          <a:prstGeom prst="line">
            <a:avLst/>
          </a:prstGeom>
          <a:ln w="15875">
            <a:solidFill>
              <a:schemeClr val="accent3"/>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70E83FD-CE5C-4DA2-8820-C2708F4A72D8}"/>
              </a:ext>
            </a:extLst>
          </p:cNvPr>
          <p:cNvCxnSpPr/>
          <p:nvPr/>
        </p:nvCxnSpPr>
        <p:spPr>
          <a:xfrm>
            <a:off x="4829175" y="4305301"/>
            <a:ext cx="0" cy="404813"/>
          </a:xfrm>
          <a:prstGeom prst="line">
            <a:avLst/>
          </a:prstGeom>
          <a:ln w="15875">
            <a:solidFill>
              <a:schemeClr val="accent4"/>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B47A55-9422-4162-AD83-4F898B164D5A}"/>
              </a:ext>
            </a:extLst>
          </p:cNvPr>
          <p:cNvCxnSpPr/>
          <p:nvPr/>
        </p:nvCxnSpPr>
        <p:spPr>
          <a:xfrm>
            <a:off x="5664200" y="4365626"/>
            <a:ext cx="0" cy="404813"/>
          </a:xfrm>
          <a:prstGeom prst="line">
            <a:avLst/>
          </a:prstGeom>
          <a:ln w="15875">
            <a:solidFill>
              <a:schemeClr val="accent5"/>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3F1B37-DC60-4AF3-BC38-85B647E4D092}"/>
              </a:ext>
            </a:extLst>
          </p:cNvPr>
          <p:cNvCxnSpPr/>
          <p:nvPr/>
        </p:nvCxnSpPr>
        <p:spPr>
          <a:xfrm>
            <a:off x="6484938" y="4365626"/>
            <a:ext cx="0" cy="404813"/>
          </a:xfrm>
          <a:prstGeom prst="line">
            <a:avLst/>
          </a:prstGeom>
          <a:ln w="15875">
            <a:solidFill>
              <a:schemeClr val="accent1"/>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A46E44-8FEF-4D45-A71C-2251BCF63A4F}"/>
              </a:ext>
            </a:extLst>
          </p:cNvPr>
          <p:cNvCxnSpPr/>
          <p:nvPr/>
        </p:nvCxnSpPr>
        <p:spPr>
          <a:xfrm>
            <a:off x="7356475" y="4348163"/>
            <a:ext cx="0" cy="404812"/>
          </a:xfrm>
          <a:prstGeom prst="line">
            <a:avLst/>
          </a:prstGeom>
          <a:ln w="15875">
            <a:solidFill>
              <a:schemeClr val="accent2"/>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3273451-0D36-4236-B889-BE15325C7174}"/>
              </a:ext>
            </a:extLst>
          </p:cNvPr>
          <p:cNvCxnSpPr/>
          <p:nvPr/>
        </p:nvCxnSpPr>
        <p:spPr>
          <a:xfrm>
            <a:off x="8185150" y="3997326"/>
            <a:ext cx="0" cy="404813"/>
          </a:xfrm>
          <a:prstGeom prst="line">
            <a:avLst/>
          </a:prstGeom>
          <a:ln w="15875">
            <a:solidFill>
              <a:schemeClr val="accent4"/>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25CC61-F4FB-4A82-BD4E-90E3AFF3C2E8}"/>
              </a:ext>
            </a:extLst>
          </p:cNvPr>
          <p:cNvCxnSpPr/>
          <p:nvPr/>
        </p:nvCxnSpPr>
        <p:spPr>
          <a:xfrm>
            <a:off x="9023350" y="4211638"/>
            <a:ext cx="0" cy="404812"/>
          </a:xfrm>
          <a:prstGeom prst="line">
            <a:avLst/>
          </a:prstGeom>
          <a:ln w="15875">
            <a:solidFill>
              <a:schemeClr val="accent3"/>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BFBDB8-EA04-49C7-8C8D-97BBC0F4D6F2}"/>
              </a:ext>
            </a:extLst>
          </p:cNvPr>
          <p:cNvCxnSpPr/>
          <p:nvPr/>
        </p:nvCxnSpPr>
        <p:spPr>
          <a:xfrm>
            <a:off x="9861550" y="4233863"/>
            <a:ext cx="0" cy="404812"/>
          </a:xfrm>
          <a:prstGeom prst="line">
            <a:avLst/>
          </a:prstGeom>
          <a:ln w="15875">
            <a:solidFill>
              <a:schemeClr val="accent5"/>
            </a:solidFill>
            <a:prstDash val="sysDash"/>
            <a:headEnd type="diamon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717DD19-CA44-412D-9C27-42A1C0B3071E}"/>
              </a:ext>
            </a:extLst>
          </p:cNvPr>
          <p:cNvSpPr txBox="1"/>
          <p:nvPr/>
        </p:nvSpPr>
        <p:spPr>
          <a:xfrm>
            <a:off x="2174876" y="5064125"/>
            <a:ext cx="33972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CH</a:t>
            </a:r>
            <a:endParaRPr lang="id-ID" sz="1050" b="1" dirty="0">
              <a:solidFill>
                <a:prstClr val="white"/>
              </a:solidFill>
              <a:latin typeface="Calibri" panose="020F0502020204030204" pitchFamily="34" charset="0"/>
            </a:endParaRPr>
          </a:p>
        </p:txBody>
      </p:sp>
      <p:sp>
        <p:nvSpPr>
          <p:cNvPr id="48" name="TextBox 47">
            <a:extLst>
              <a:ext uri="{FF2B5EF4-FFF2-40B4-BE49-F238E27FC236}">
                <a16:creationId xmlns:a16="http://schemas.microsoft.com/office/drawing/2014/main" id="{459CC745-D128-4F9E-AD07-57ABB971EF31}"/>
              </a:ext>
            </a:extLst>
          </p:cNvPr>
          <p:cNvSpPr txBox="1"/>
          <p:nvPr/>
        </p:nvSpPr>
        <p:spPr>
          <a:xfrm>
            <a:off x="3009901" y="5064125"/>
            <a:ext cx="334963"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DE</a:t>
            </a:r>
            <a:endParaRPr lang="id-ID" sz="1050" b="1" dirty="0">
              <a:solidFill>
                <a:prstClr val="white"/>
              </a:solidFill>
              <a:latin typeface="Calibri" panose="020F0502020204030204" pitchFamily="34" charset="0"/>
            </a:endParaRPr>
          </a:p>
        </p:txBody>
      </p:sp>
      <p:sp>
        <p:nvSpPr>
          <p:cNvPr id="49" name="TextBox 48">
            <a:extLst>
              <a:ext uri="{FF2B5EF4-FFF2-40B4-BE49-F238E27FC236}">
                <a16:creationId xmlns:a16="http://schemas.microsoft.com/office/drawing/2014/main" id="{FE7DA463-451E-4BA8-B941-C4AECF87DE0B}"/>
              </a:ext>
            </a:extLst>
          </p:cNvPr>
          <p:cNvSpPr txBox="1"/>
          <p:nvPr/>
        </p:nvSpPr>
        <p:spPr>
          <a:xfrm>
            <a:off x="3829050" y="5064125"/>
            <a:ext cx="331788"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NL</a:t>
            </a:r>
            <a:endParaRPr lang="id-ID" sz="1050" b="1" dirty="0">
              <a:solidFill>
                <a:prstClr val="white"/>
              </a:solidFill>
              <a:latin typeface="Calibri" panose="020F0502020204030204" pitchFamily="34" charset="0"/>
            </a:endParaRPr>
          </a:p>
        </p:txBody>
      </p:sp>
      <p:sp>
        <p:nvSpPr>
          <p:cNvPr id="50" name="TextBox 49">
            <a:extLst>
              <a:ext uri="{FF2B5EF4-FFF2-40B4-BE49-F238E27FC236}">
                <a16:creationId xmlns:a16="http://schemas.microsoft.com/office/drawing/2014/main" id="{EE442E3E-FD3D-4586-AC91-ED92801C1E6B}"/>
              </a:ext>
            </a:extLst>
          </p:cNvPr>
          <p:cNvSpPr txBox="1"/>
          <p:nvPr/>
        </p:nvSpPr>
        <p:spPr>
          <a:xfrm>
            <a:off x="4659314" y="5064125"/>
            <a:ext cx="33337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AT</a:t>
            </a:r>
            <a:endParaRPr lang="id-ID" sz="1050" b="1" dirty="0">
              <a:solidFill>
                <a:prstClr val="white"/>
              </a:solidFill>
              <a:latin typeface="Calibri" panose="020F0502020204030204" pitchFamily="34" charset="0"/>
            </a:endParaRPr>
          </a:p>
        </p:txBody>
      </p:sp>
      <p:sp>
        <p:nvSpPr>
          <p:cNvPr id="51" name="TextBox 50">
            <a:extLst>
              <a:ext uri="{FF2B5EF4-FFF2-40B4-BE49-F238E27FC236}">
                <a16:creationId xmlns:a16="http://schemas.microsoft.com/office/drawing/2014/main" id="{90C9C993-E42D-405C-A016-1700CECA8162}"/>
              </a:ext>
            </a:extLst>
          </p:cNvPr>
          <p:cNvSpPr txBox="1"/>
          <p:nvPr/>
        </p:nvSpPr>
        <p:spPr>
          <a:xfrm>
            <a:off x="5318125" y="5064125"/>
            <a:ext cx="660400" cy="254000"/>
          </a:xfrm>
          <a:prstGeom prst="rect">
            <a:avLst/>
          </a:prstGeom>
          <a:noFill/>
        </p:spPr>
        <p:txBody>
          <a:bodyPr wrap="none">
            <a:spAutoFit/>
          </a:bodyPr>
          <a:lstStyle/>
          <a:p>
            <a:pPr algn="ctr" eaLnBrk="0" fontAlgn="base" hangingPunct="0">
              <a:spcBef>
                <a:spcPct val="0"/>
              </a:spcBef>
              <a:spcAft>
                <a:spcPct val="0"/>
              </a:spcAft>
              <a:defRPr/>
            </a:pPr>
            <a:r>
              <a:rPr lang="de-CH" sz="1050" b="1" dirty="0" err="1">
                <a:solidFill>
                  <a:prstClr val="white"/>
                </a:solidFill>
                <a:latin typeface="Calibri" panose="020F0502020204030204" pitchFamily="34" charset="0"/>
              </a:rPr>
              <a:t>Flanders</a:t>
            </a:r>
            <a:endParaRPr lang="id-ID" sz="1050" b="1" dirty="0">
              <a:solidFill>
                <a:prstClr val="white"/>
              </a:solidFill>
              <a:latin typeface="Calibri" panose="020F0502020204030204" pitchFamily="34" charset="0"/>
            </a:endParaRPr>
          </a:p>
        </p:txBody>
      </p:sp>
      <p:sp>
        <p:nvSpPr>
          <p:cNvPr id="52" name="TextBox 51">
            <a:extLst>
              <a:ext uri="{FF2B5EF4-FFF2-40B4-BE49-F238E27FC236}">
                <a16:creationId xmlns:a16="http://schemas.microsoft.com/office/drawing/2014/main" id="{E977B2D2-F1E3-4926-8B9D-A56D4E9C2130}"/>
              </a:ext>
            </a:extLst>
          </p:cNvPr>
          <p:cNvSpPr txBox="1"/>
          <p:nvPr/>
        </p:nvSpPr>
        <p:spPr>
          <a:xfrm>
            <a:off x="6305551" y="5064125"/>
            <a:ext cx="34607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HR</a:t>
            </a:r>
            <a:endParaRPr lang="id-ID" sz="1050" b="1" dirty="0">
              <a:solidFill>
                <a:prstClr val="white"/>
              </a:solidFill>
              <a:latin typeface="Calibri" panose="020F0502020204030204" pitchFamily="34" charset="0"/>
            </a:endParaRPr>
          </a:p>
        </p:txBody>
      </p:sp>
      <p:sp>
        <p:nvSpPr>
          <p:cNvPr id="53" name="TextBox 52">
            <a:extLst>
              <a:ext uri="{FF2B5EF4-FFF2-40B4-BE49-F238E27FC236}">
                <a16:creationId xmlns:a16="http://schemas.microsoft.com/office/drawing/2014/main" id="{C5432536-FA7A-4929-916F-770BC86731ED}"/>
              </a:ext>
            </a:extLst>
          </p:cNvPr>
          <p:cNvSpPr txBox="1"/>
          <p:nvPr/>
        </p:nvSpPr>
        <p:spPr>
          <a:xfrm>
            <a:off x="7212014" y="5064125"/>
            <a:ext cx="28257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FI</a:t>
            </a:r>
            <a:endParaRPr lang="id-ID" sz="1050" b="1" dirty="0">
              <a:solidFill>
                <a:prstClr val="white"/>
              </a:solidFill>
              <a:latin typeface="Calibri" panose="020F0502020204030204" pitchFamily="34" charset="0"/>
            </a:endParaRPr>
          </a:p>
        </p:txBody>
      </p:sp>
      <p:sp>
        <p:nvSpPr>
          <p:cNvPr id="54" name="TextBox 53">
            <a:extLst>
              <a:ext uri="{FF2B5EF4-FFF2-40B4-BE49-F238E27FC236}">
                <a16:creationId xmlns:a16="http://schemas.microsoft.com/office/drawing/2014/main" id="{C0751E36-08D3-439E-BD57-84F18B6B46DA}"/>
              </a:ext>
            </a:extLst>
          </p:cNvPr>
          <p:cNvSpPr txBox="1"/>
          <p:nvPr/>
        </p:nvSpPr>
        <p:spPr>
          <a:xfrm>
            <a:off x="8047038" y="5064125"/>
            <a:ext cx="285750"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IE</a:t>
            </a:r>
            <a:endParaRPr lang="id-ID" sz="1050" b="1" dirty="0">
              <a:solidFill>
                <a:prstClr val="white"/>
              </a:solidFill>
              <a:latin typeface="Calibri" panose="020F0502020204030204" pitchFamily="34" charset="0"/>
            </a:endParaRPr>
          </a:p>
        </p:txBody>
      </p:sp>
      <p:sp>
        <p:nvSpPr>
          <p:cNvPr id="55" name="TextBox 54">
            <a:extLst>
              <a:ext uri="{FF2B5EF4-FFF2-40B4-BE49-F238E27FC236}">
                <a16:creationId xmlns:a16="http://schemas.microsoft.com/office/drawing/2014/main" id="{1EE31228-96A3-43C3-AE82-BDA87B69F47E}"/>
              </a:ext>
            </a:extLst>
          </p:cNvPr>
          <p:cNvSpPr txBox="1"/>
          <p:nvPr/>
        </p:nvSpPr>
        <p:spPr>
          <a:xfrm>
            <a:off x="8816975" y="5064125"/>
            <a:ext cx="363538"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NO</a:t>
            </a:r>
            <a:endParaRPr lang="id-ID" sz="1050" b="1" dirty="0">
              <a:solidFill>
                <a:prstClr val="white"/>
              </a:solidFill>
              <a:latin typeface="Calibri" panose="020F0502020204030204" pitchFamily="34" charset="0"/>
            </a:endParaRPr>
          </a:p>
        </p:txBody>
      </p:sp>
      <p:sp>
        <p:nvSpPr>
          <p:cNvPr id="56" name="TextBox 55">
            <a:extLst>
              <a:ext uri="{FF2B5EF4-FFF2-40B4-BE49-F238E27FC236}">
                <a16:creationId xmlns:a16="http://schemas.microsoft.com/office/drawing/2014/main" id="{06545C7A-9A34-4D15-9D87-6214F8401632}"/>
              </a:ext>
            </a:extLst>
          </p:cNvPr>
          <p:cNvSpPr txBox="1"/>
          <p:nvPr/>
        </p:nvSpPr>
        <p:spPr>
          <a:xfrm>
            <a:off x="9686926" y="5064125"/>
            <a:ext cx="31432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SE</a:t>
            </a:r>
            <a:endParaRPr lang="id-ID" sz="1050" b="1" dirty="0">
              <a:solidFill>
                <a:prstClr val="white"/>
              </a:solidFill>
              <a:latin typeface="Calibri" panose="020F0502020204030204" pitchFamily="34" charset="0"/>
            </a:endParaRPr>
          </a:p>
        </p:txBody>
      </p:sp>
      <p:grpSp>
        <p:nvGrpSpPr>
          <p:cNvPr id="67" name="Group 66">
            <a:extLst>
              <a:ext uri="{FF2B5EF4-FFF2-40B4-BE49-F238E27FC236}">
                <a16:creationId xmlns:a16="http://schemas.microsoft.com/office/drawing/2014/main" id="{AB4F3BAA-043F-4875-A7F4-82185F5606AD}"/>
              </a:ext>
            </a:extLst>
          </p:cNvPr>
          <p:cNvGrpSpPr/>
          <p:nvPr/>
        </p:nvGrpSpPr>
        <p:grpSpPr>
          <a:xfrm rot="5400000">
            <a:off x="1582270" y="5208659"/>
            <a:ext cx="1543582" cy="1607201"/>
            <a:chOff x="8349573" y="-1673337"/>
            <a:chExt cx="6162676" cy="6416675"/>
          </a:xfrm>
          <a:solidFill>
            <a:schemeClr val="bg1">
              <a:alpha val="15000"/>
            </a:schemeClr>
          </a:solidFill>
        </p:grpSpPr>
        <p:sp>
          <p:nvSpPr>
            <p:cNvPr id="68" name="Freeform 319">
              <a:extLst>
                <a:ext uri="{FF2B5EF4-FFF2-40B4-BE49-F238E27FC236}">
                  <a16:creationId xmlns:a16="http://schemas.microsoft.com/office/drawing/2014/main" id="{716750CD-3EE2-4813-82D3-80195E899B11}"/>
                </a:ext>
              </a:extLst>
            </p:cNvPr>
            <p:cNvSpPr>
              <a:spLocks noEditPoints="1"/>
            </p:cNvSpPr>
            <p:nvPr/>
          </p:nvSpPr>
          <p:spPr bwMode="auto">
            <a:xfrm>
              <a:off x="8349573" y="-1673337"/>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4 h 1368"/>
                <a:gd name="T10" fmla="*/ 1536 w 1576"/>
                <a:gd name="T11" fmla="*/ 1344 h 1368"/>
                <a:gd name="T12" fmla="*/ 788 w 1576"/>
                <a:gd name="T13" fmla="*/ 47 h 1368"/>
                <a:gd name="T14" fmla="*/ 40 w 1576"/>
                <a:gd name="T15" fmla="*/ 134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4"/>
                  </a:moveTo>
                  <a:lnTo>
                    <a:pt x="1536" y="1344"/>
                  </a:lnTo>
                  <a:lnTo>
                    <a:pt x="788" y="47"/>
                  </a:lnTo>
                  <a:lnTo>
                    <a:pt x="40" y="1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69" name="Freeform 320">
              <a:extLst>
                <a:ext uri="{FF2B5EF4-FFF2-40B4-BE49-F238E27FC236}">
                  <a16:creationId xmlns:a16="http://schemas.microsoft.com/office/drawing/2014/main" id="{8888F643-5E7E-4CB9-B6FB-DDB27B7159C8}"/>
                </a:ext>
              </a:extLst>
            </p:cNvPr>
            <p:cNvSpPr>
              <a:spLocks noEditPoints="1"/>
            </p:cNvSpPr>
            <p:nvPr/>
          </p:nvSpPr>
          <p:spPr bwMode="auto">
            <a:xfrm>
              <a:off x="9570361" y="-1655875"/>
              <a:ext cx="2503488" cy="2171700"/>
            </a:xfrm>
            <a:custGeom>
              <a:avLst/>
              <a:gdLst>
                <a:gd name="T0" fmla="*/ 788 w 1577"/>
                <a:gd name="T1" fmla="*/ 1368 h 1368"/>
                <a:gd name="T2" fmla="*/ 0 w 1577"/>
                <a:gd name="T3" fmla="*/ 0 h 1368"/>
                <a:gd name="T4" fmla="*/ 1577 w 1577"/>
                <a:gd name="T5" fmla="*/ 0 h 1368"/>
                <a:gd name="T6" fmla="*/ 788 w 1577"/>
                <a:gd name="T7" fmla="*/ 1368 h 1368"/>
                <a:gd name="T8" fmla="*/ 41 w 1577"/>
                <a:gd name="T9" fmla="*/ 24 h 1368"/>
                <a:gd name="T10" fmla="*/ 788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8" y="1368"/>
                  </a:moveTo>
                  <a:lnTo>
                    <a:pt x="0" y="0"/>
                  </a:lnTo>
                  <a:lnTo>
                    <a:pt x="1577" y="0"/>
                  </a:lnTo>
                  <a:lnTo>
                    <a:pt x="788" y="1368"/>
                  </a:lnTo>
                  <a:close/>
                  <a:moveTo>
                    <a:pt x="41" y="24"/>
                  </a:moveTo>
                  <a:lnTo>
                    <a:pt x="788"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0" name="Freeform 321">
              <a:extLst>
                <a:ext uri="{FF2B5EF4-FFF2-40B4-BE49-F238E27FC236}">
                  <a16:creationId xmlns:a16="http://schemas.microsoft.com/office/drawing/2014/main" id="{716334BE-D3E9-4E0A-8ED2-CCBEE7DCAC6F}"/>
                </a:ext>
              </a:extLst>
            </p:cNvPr>
            <p:cNvSpPr>
              <a:spLocks noEditPoints="1"/>
            </p:cNvSpPr>
            <p:nvPr/>
          </p:nvSpPr>
          <p:spPr bwMode="auto">
            <a:xfrm>
              <a:off x="10787973" y="-1673337"/>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4 h 1368"/>
                <a:gd name="T10" fmla="*/ 1536 w 1576"/>
                <a:gd name="T11" fmla="*/ 1344 h 1368"/>
                <a:gd name="T12" fmla="*/ 788 w 1576"/>
                <a:gd name="T13" fmla="*/ 47 h 1368"/>
                <a:gd name="T14" fmla="*/ 40 w 1576"/>
                <a:gd name="T15" fmla="*/ 134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4"/>
                  </a:moveTo>
                  <a:lnTo>
                    <a:pt x="1536" y="1344"/>
                  </a:lnTo>
                  <a:lnTo>
                    <a:pt x="788" y="47"/>
                  </a:lnTo>
                  <a:lnTo>
                    <a:pt x="40" y="1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1" name="Freeform 322">
              <a:extLst>
                <a:ext uri="{FF2B5EF4-FFF2-40B4-BE49-F238E27FC236}">
                  <a16:creationId xmlns:a16="http://schemas.microsoft.com/office/drawing/2014/main" id="{246725DC-44AB-4727-A943-A2CEE6BF9A97}"/>
                </a:ext>
              </a:extLst>
            </p:cNvPr>
            <p:cNvSpPr>
              <a:spLocks noEditPoints="1"/>
            </p:cNvSpPr>
            <p:nvPr/>
          </p:nvSpPr>
          <p:spPr bwMode="auto">
            <a:xfrm>
              <a:off x="12008761" y="-1655875"/>
              <a:ext cx="2503488" cy="2171700"/>
            </a:xfrm>
            <a:custGeom>
              <a:avLst/>
              <a:gdLst>
                <a:gd name="T0" fmla="*/ 789 w 1577"/>
                <a:gd name="T1" fmla="*/ 1368 h 1368"/>
                <a:gd name="T2" fmla="*/ 0 w 1577"/>
                <a:gd name="T3" fmla="*/ 0 h 1368"/>
                <a:gd name="T4" fmla="*/ 1577 w 1577"/>
                <a:gd name="T5" fmla="*/ 0 h 1368"/>
                <a:gd name="T6" fmla="*/ 789 w 1577"/>
                <a:gd name="T7" fmla="*/ 1368 h 1368"/>
                <a:gd name="T8" fmla="*/ 41 w 1577"/>
                <a:gd name="T9" fmla="*/ 24 h 1368"/>
                <a:gd name="T10" fmla="*/ 789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9" y="1368"/>
                  </a:moveTo>
                  <a:lnTo>
                    <a:pt x="0" y="0"/>
                  </a:lnTo>
                  <a:lnTo>
                    <a:pt x="1577" y="0"/>
                  </a:lnTo>
                  <a:lnTo>
                    <a:pt x="789" y="1368"/>
                  </a:lnTo>
                  <a:close/>
                  <a:moveTo>
                    <a:pt x="41" y="24"/>
                  </a:moveTo>
                  <a:lnTo>
                    <a:pt x="789"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2" name="Freeform 323">
              <a:extLst>
                <a:ext uri="{FF2B5EF4-FFF2-40B4-BE49-F238E27FC236}">
                  <a16:creationId xmlns:a16="http://schemas.microsoft.com/office/drawing/2014/main" id="{F14F50E4-7B86-430B-8940-929C270313F1}"/>
                </a:ext>
              </a:extLst>
            </p:cNvPr>
            <p:cNvSpPr>
              <a:spLocks noEditPoints="1"/>
            </p:cNvSpPr>
            <p:nvPr/>
          </p:nvSpPr>
          <p:spPr bwMode="auto">
            <a:xfrm>
              <a:off x="8349573" y="460263"/>
              <a:ext cx="2501900" cy="2168525"/>
            </a:xfrm>
            <a:custGeom>
              <a:avLst/>
              <a:gdLst>
                <a:gd name="T0" fmla="*/ 788 w 1576"/>
                <a:gd name="T1" fmla="*/ 1366 h 1366"/>
                <a:gd name="T2" fmla="*/ 0 w 1576"/>
                <a:gd name="T3" fmla="*/ 0 h 1366"/>
                <a:gd name="T4" fmla="*/ 1576 w 1576"/>
                <a:gd name="T5" fmla="*/ 0 h 1366"/>
                <a:gd name="T6" fmla="*/ 788 w 1576"/>
                <a:gd name="T7" fmla="*/ 1366 h 1366"/>
                <a:gd name="T8" fmla="*/ 40 w 1576"/>
                <a:gd name="T9" fmla="*/ 24 h 1366"/>
                <a:gd name="T10" fmla="*/ 788 w 1576"/>
                <a:gd name="T11" fmla="*/ 1318 h 1366"/>
                <a:gd name="T12" fmla="*/ 1536 w 1576"/>
                <a:gd name="T13" fmla="*/ 24 h 1366"/>
                <a:gd name="T14" fmla="*/ 40 w 1576"/>
                <a:gd name="T15" fmla="*/ 24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6">
                  <a:moveTo>
                    <a:pt x="788" y="1366"/>
                  </a:moveTo>
                  <a:lnTo>
                    <a:pt x="0" y="0"/>
                  </a:lnTo>
                  <a:lnTo>
                    <a:pt x="1576" y="0"/>
                  </a:lnTo>
                  <a:lnTo>
                    <a:pt x="788" y="1366"/>
                  </a:lnTo>
                  <a:close/>
                  <a:moveTo>
                    <a:pt x="40" y="24"/>
                  </a:moveTo>
                  <a:lnTo>
                    <a:pt x="788" y="1318"/>
                  </a:lnTo>
                  <a:lnTo>
                    <a:pt x="1536" y="24"/>
                  </a:lnTo>
                  <a:lnTo>
                    <a:pt x="4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3" name="Freeform 324">
              <a:extLst>
                <a:ext uri="{FF2B5EF4-FFF2-40B4-BE49-F238E27FC236}">
                  <a16:creationId xmlns:a16="http://schemas.microsoft.com/office/drawing/2014/main" id="{1F2C33F8-D33D-4659-924D-F60DC90A5A1F}"/>
                </a:ext>
              </a:extLst>
            </p:cNvPr>
            <p:cNvSpPr>
              <a:spLocks noEditPoints="1"/>
            </p:cNvSpPr>
            <p:nvPr/>
          </p:nvSpPr>
          <p:spPr bwMode="auto">
            <a:xfrm>
              <a:off x="9570361" y="441213"/>
              <a:ext cx="2503488" cy="2168525"/>
            </a:xfrm>
            <a:custGeom>
              <a:avLst/>
              <a:gdLst>
                <a:gd name="T0" fmla="*/ 1577 w 1577"/>
                <a:gd name="T1" fmla="*/ 1366 h 1366"/>
                <a:gd name="T2" fmla="*/ 0 w 1577"/>
                <a:gd name="T3" fmla="*/ 1366 h 1366"/>
                <a:gd name="T4" fmla="*/ 788 w 1577"/>
                <a:gd name="T5" fmla="*/ 0 h 1366"/>
                <a:gd name="T6" fmla="*/ 1577 w 1577"/>
                <a:gd name="T7" fmla="*/ 1366 h 1366"/>
                <a:gd name="T8" fmla="*/ 41 w 1577"/>
                <a:gd name="T9" fmla="*/ 1342 h 1366"/>
                <a:gd name="T10" fmla="*/ 1536 w 1577"/>
                <a:gd name="T11" fmla="*/ 1342 h 1366"/>
                <a:gd name="T12" fmla="*/ 788 w 1577"/>
                <a:gd name="T13" fmla="*/ 47 h 1366"/>
                <a:gd name="T14" fmla="*/ 41 w 1577"/>
                <a:gd name="T15" fmla="*/ 1342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6">
                  <a:moveTo>
                    <a:pt x="1577" y="1366"/>
                  </a:moveTo>
                  <a:lnTo>
                    <a:pt x="0" y="1366"/>
                  </a:lnTo>
                  <a:lnTo>
                    <a:pt x="788" y="0"/>
                  </a:lnTo>
                  <a:lnTo>
                    <a:pt x="1577" y="1366"/>
                  </a:lnTo>
                  <a:close/>
                  <a:moveTo>
                    <a:pt x="41" y="1342"/>
                  </a:moveTo>
                  <a:lnTo>
                    <a:pt x="1536" y="1342"/>
                  </a:lnTo>
                  <a:lnTo>
                    <a:pt x="788" y="47"/>
                  </a:lnTo>
                  <a:lnTo>
                    <a:pt x="41" y="1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4" name="Freeform 325">
              <a:extLst>
                <a:ext uri="{FF2B5EF4-FFF2-40B4-BE49-F238E27FC236}">
                  <a16:creationId xmlns:a16="http://schemas.microsoft.com/office/drawing/2014/main" id="{19E499BD-A008-4AA2-A9F8-D347E53F7A65}"/>
                </a:ext>
              </a:extLst>
            </p:cNvPr>
            <p:cNvSpPr>
              <a:spLocks noEditPoints="1"/>
            </p:cNvSpPr>
            <p:nvPr/>
          </p:nvSpPr>
          <p:spPr bwMode="auto">
            <a:xfrm>
              <a:off x="10787973" y="460263"/>
              <a:ext cx="2501900" cy="2168525"/>
            </a:xfrm>
            <a:custGeom>
              <a:avLst/>
              <a:gdLst>
                <a:gd name="T0" fmla="*/ 788 w 1576"/>
                <a:gd name="T1" fmla="*/ 1366 h 1366"/>
                <a:gd name="T2" fmla="*/ 0 w 1576"/>
                <a:gd name="T3" fmla="*/ 0 h 1366"/>
                <a:gd name="T4" fmla="*/ 1576 w 1576"/>
                <a:gd name="T5" fmla="*/ 0 h 1366"/>
                <a:gd name="T6" fmla="*/ 788 w 1576"/>
                <a:gd name="T7" fmla="*/ 1366 h 1366"/>
                <a:gd name="T8" fmla="*/ 40 w 1576"/>
                <a:gd name="T9" fmla="*/ 24 h 1366"/>
                <a:gd name="T10" fmla="*/ 788 w 1576"/>
                <a:gd name="T11" fmla="*/ 1318 h 1366"/>
                <a:gd name="T12" fmla="*/ 1536 w 1576"/>
                <a:gd name="T13" fmla="*/ 24 h 1366"/>
                <a:gd name="T14" fmla="*/ 40 w 1576"/>
                <a:gd name="T15" fmla="*/ 24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6">
                  <a:moveTo>
                    <a:pt x="788" y="1366"/>
                  </a:moveTo>
                  <a:lnTo>
                    <a:pt x="0" y="0"/>
                  </a:lnTo>
                  <a:lnTo>
                    <a:pt x="1576" y="0"/>
                  </a:lnTo>
                  <a:lnTo>
                    <a:pt x="788" y="1366"/>
                  </a:lnTo>
                  <a:close/>
                  <a:moveTo>
                    <a:pt x="40" y="24"/>
                  </a:moveTo>
                  <a:lnTo>
                    <a:pt x="788" y="1318"/>
                  </a:lnTo>
                  <a:lnTo>
                    <a:pt x="1536" y="24"/>
                  </a:lnTo>
                  <a:lnTo>
                    <a:pt x="4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5" name="Freeform 326">
              <a:extLst>
                <a:ext uri="{FF2B5EF4-FFF2-40B4-BE49-F238E27FC236}">
                  <a16:creationId xmlns:a16="http://schemas.microsoft.com/office/drawing/2014/main" id="{98915205-8094-4F05-A679-92CB570130D5}"/>
                </a:ext>
              </a:extLst>
            </p:cNvPr>
            <p:cNvSpPr>
              <a:spLocks noEditPoints="1"/>
            </p:cNvSpPr>
            <p:nvPr/>
          </p:nvSpPr>
          <p:spPr bwMode="auto">
            <a:xfrm>
              <a:off x="12008761" y="441213"/>
              <a:ext cx="2503488" cy="2168525"/>
            </a:xfrm>
            <a:custGeom>
              <a:avLst/>
              <a:gdLst>
                <a:gd name="T0" fmla="*/ 1577 w 1577"/>
                <a:gd name="T1" fmla="*/ 1366 h 1366"/>
                <a:gd name="T2" fmla="*/ 0 w 1577"/>
                <a:gd name="T3" fmla="*/ 1366 h 1366"/>
                <a:gd name="T4" fmla="*/ 789 w 1577"/>
                <a:gd name="T5" fmla="*/ 0 h 1366"/>
                <a:gd name="T6" fmla="*/ 1577 w 1577"/>
                <a:gd name="T7" fmla="*/ 1366 h 1366"/>
                <a:gd name="T8" fmla="*/ 41 w 1577"/>
                <a:gd name="T9" fmla="*/ 1342 h 1366"/>
                <a:gd name="T10" fmla="*/ 1536 w 1577"/>
                <a:gd name="T11" fmla="*/ 1342 h 1366"/>
                <a:gd name="T12" fmla="*/ 789 w 1577"/>
                <a:gd name="T13" fmla="*/ 47 h 1366"/>
                <a:gd name="T14" fmla="*/ 41 w 1577"/>
                <a:gd name="T15" fmla="*/ 1342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6">
                  <a:moveTo>
                    <a:pt x="1577" y="1366"/>
                  </a:moveTo>
                  <a:lnTo>
                    <a:pt x="0" y="1366"/>
                  </a:lnTo>
                  <a:lnTo>
                    <a:pt x="789" y="0"/>
                  </a:lnTo>
                  <a:lnTo>
                    <a:pt x="1577" y="1366"/>
                  </a:lnTo>
                  <a:close/>
                  <a:moveTo>
                    <a:pt x="41" y="1342"/>
                  </a:moveTo>
                  <a:lnTo>
                    <a:pt x="1536" y="1342"/>
                  </a:lnTo>
                  <a:lnTo>
                    <a:pt x="789" y="47"/>
                  </a:lnTo>
                  <a:lnTo>
                    <a:pt x="41" y="1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6" name="Freeform 327">
              <a:extLst>
                <a:ext uri="{FF2B5EF4-FFF2-40B4-BE49-F238E27FC236}">
                  <a16:creationId xmlns:a16="http://schemas.microsoft.com/office/drawing/2014/main" id="{162009D0-B759-42BD-89CA-5195493ECDCF}"/>
                </a:ext>
              </a:extLst>
            </p:cNvPr>
            <p:cNvSpPr>
              <a:spLocks noEditPoints="1"/>
            </p:cNvSpPr>
            <p:nvPr/>
          </p:nvSpPr>
          <p:spPr bwMode="auto">
            <a:xfrm>
              <a:off x="8349573" y="2552588"/>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5 h 1368"/>
                <a:gd name="T10" fmla="*/ 1536 w 1576"/>
                <a:gd name="T11" fmla="*/ 1345 h 1368"/>
                <a:gd name="T12" fmla="*/ 788 w 1576"/>
                <a:gd name="T13" fmla="*/ 48 h 1368"/>
                <a:gd name="T14" fmla="*/ 40 w 1576"/>
                <a:gd name="T15" fmla="*/ 1345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5"/>
                  </a:moveTo>
                  <a:lnTo>
                    <a:pt x="1536" y="1345"/>
                  </a:lnTo>
                  <a:lnTo>
                    <a:pt x="788" y="48"/>
                  </a:lnTo>
                  <a:lnTo>
                    <a:pt x="40" y="1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7" name="Freeform 328">
              <a:extLst>
                <a:ext uri="{FF2B5EF4-FFF2-40B4-BE49-F238E27FC236}">
                  <a16:creationId xmlns:a16="http://schemas.microsoft.com/office/drawing/2014/main" id="{DAC4E9AC-9225-43F2-908B-ED29673C43F2}"/>
                </a:ext>
              </a:extLst>
            </p:cNvPr>
            <p:cNvSpPr>
              <a:spLocks noEditPoints="1"/>
            </p:cNvSpPr>
            <p:nvPr/>
          </p:nvSpPr>
          <p:spPr bwMode="auto">
            <a:xfrm>
              <a:off x="9570361" y="2571638"/>
              <a:ext cx="2503488" cy="2171700"/>
            </a:xfrm>
            <a:custGeom>
              <a:avLst/>
              <a:gdLst>
                <a:gd name="T0" fmla="*/ 788 w 1577"/>
                <a:gd name="T1" fmla="*/ 1368 h 1368"/>
                <a:gd name="T2" fmla="*/ 0 w 1577"/>
                <a:gd name="T3" fmla="*/ 0 h 1368"/>
                <a:gd name="T4" fmla="*/ 1577 w 1577"/>
                <a:gd name="T5" fmla="*/ 0 h 1368"/>
                <a:gd name="T6" fmla="*/ 788 w 1577"/>
                <a:gd name="T7" fmla="*/ 1368 h 1368"/>
                <a:gd name="T8" fmla="*/ 41 w 1577"/>
                <a:gd name="T9" fmla="*/ 24 h 1368"/>
                <a:gd name="T10" fmla="*/ 788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8" y="1368"/>
                  </a:moveTo>
                  <a:lnTo>
                    <a:pt x="0" y="0"/>
                  </a:lnTo>
                  <a:lnTo>
                    <a:pt x="1577" y="0"/>
                  </a:lnTo>
                  <a:lnTo>
                    <a:pt x="788" y="1368"/>
                  </a:lnTo>
                  <a:close/>
                  <a:moveTo>
                    <a:pt x="41" y="24"/>
                  </a:moveTo>
                  <a:lnTo>
                    <a:pt x="788"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8" name="Freeform 329">
              <a:extLst>
                <a:ext uri="{FF2B5EF4-FFF2-40B4-BE49-F238E27FC236}">
                  <a16:creationId xmlns:a16="http://schemas.microsoft.com/office/drawing/2014/main" id="{57603AC8-D2CC-4D75-8A0F-9DE41FA18515}"/>
                </a:ext>
              </a:extLst>
            </p:cNvPr>
            <p:cNvSpPr>
              <a:spLocks noEditPoints="1"/>
            </p:cNvSpPr>
            <p:nvPr/>
          </p:nvSpPr>
          <p:spPr bwMode="auto">
            <a:xfrm>
              <a:off x="10787973" y="2552588"/>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5 h 1368"/>
                <a:gd name="T10" fmla="*/ 1536 w 1576"/>
                <a:gd name="T11" fmla="*/ 1345 h 1368"/>
                <a:gd name="T12" fmla="*/ 788 w 1576"/>
                <a:gd name="T13" fmla="*/ 48 h 1368"/>
                <a:gd name="T14" fmla="*/ 40 w 1576"/>
                <a:gd name="T15" fmla="*/ 1345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5"/>
                  </a:moveTo>
                  <a:lnTo>
                    <a:pt x="1536" y="1345"/>
                  </a:lnTo>
                  <a:lnTo>
                    <a:pt x="788" y="48"/>
                  </a:lnTo>
                  <a:lnTo>
                    <a:pt x="40" y="1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79" name="Freeform 330">
              <a:extLst>
                <a:ext uri="{FF2B5EF4-FFF2-40B4-BE49-F238E27FC236}">
                  <a16:creationId xmlns:a16="http://schemas.microsoft.com/office/drawing/2014/main" id="{78E909D4-4066-4022-BFA5-BEDFDEF69649}"/>
                </a:ext>
              </a:extLst>
            </p:cNvPr>
            <p:cNvSpPr>
              <a:spLocks noEditPoints="1"/>
            </p:cNvSpPr>
            <p:nvPr/>
          </p:nvSpPr>
          <p:spPr bwMode="auto">
            <a:xfrm>
              <a:off x="12008761" y="2571638"/>
              <a:ext cx="2503488" cy="2171700"/>
            </a:xfrm>
            <a:custGeom>
              <a:avLst/>
              <a:gdLst>
                <a:gd name="T0" fmla="*/ 789 w 1577"/>
                <a:gd name="T1" fmla="*/ 1368 h 1368"/>
                <a:gd name="T2" fmla="*/ 0 w 1577"/>
                <a:gd name="T3" fmla="*/ 0 h 1368"/>
                <a:gd name="T4" fmla="*/ 1577 w 1577"/>
                <a:gd name="T5" fmla="*/ 0 h 1368"/>
                <a:gd name="T6" fmla="*/ 789 w 1577"/>
                <a:gd name="T7" fmla="*/ 1368 h 1368"/>
                <a:gd name="T8" fmla="*/ 41 w 1577"/>
                <a:gd name="T9" fmla="*/ 24 h 1368"/>
                <a:gd name="T10" fmla="*/ 789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9" y="1368"/>
                  </a:moveTo>
                  <a:lnTo>
                    <a:pt x="0" y="0"/>
                  </a:lnTo>
                  <a:lnTo>
                    <a:pt x="1577" y="0"/>
                  </a:lnTo>
                  <a:lnTo>
                    <a:pt x="789" y="1368"/>
                  </a:lnTo>
                  <a:close/>
                  <a:moveTo>
                    <a:pt x="41" y="24"/>
                  </a:moveTo>
                  <a:lnTo>
                    <a:pt x="789"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sp>
        <p:nvSpPr>
          <p:cNvPr id="75810" name="TextBox 79">
            <a:extLst>
              <a:ext uri="{FF2B5EF4-FFF2-40B4-BE49-F238E27FC236}">
                <a16:creationId xmlns:a16="http://schemas.microsoft.com/office/drawing/2014/main" id="{28188481-54CB-414B-AB97-B9852D03C708}"/>
              </a:ext>
            </a:extLst>
          </p:cNvPr>
          <p:cNvSpPr txBox="1">
            <a:spLocks noChangeArrowheads="1"/>
          </p:cNvSpPr>
          <p:nvPr/>
        </p:nvSpPr>
        <p:spPr bwMode="auto">
          <a:xfrm>
            <a:off x="1968501" y="3690939"/>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5B9BD5"/>
                </a:solidFill>
                <a:latin typeface="Calibri" panose="020F0502020204030204" pitchFamily="34" charset="0"/>
              </a:rPr>
              <a:t>3.46</a:t>
            </a:r>
            <a:r>
              <a:rPr lang="id-ID" altLang="en-US" sz="1800" b="1">
                <a:solidFill>
                  <a:srgbClr val="5B9BD5"/>
                </a:solidFill>
                <a:latin typeface="Calibri" panose="020F0502020204030204" pitchFamily="34" charset="0"/>
              </a:rPr>
              <a:t>%</a:t>
            </a:r>
          </a:p>
        </p:txBody>
      </p:sp>
      <p:sp>
        <p:nvSpPr>
          <p:cNvPr id="75811" name="TextBox 80">
            <a:extLst>
              <a:ext uri="{FF2B5EF4-FFF2-40B4-BE49-F238E27FC236}">
                <a16:creationId xmlns:a16="http://schemas.microsoft.com/office/drawing/2014/main" id="{F3A8CC49-CB88-4EE1-9DA6-09A4AFCDA88C}"/>
              </a:ext>
            </a:extLst>
          </p:cNvPr>
          <p:cNvSpPr txBox="1">
            <a:spLocks noChangeArrowheads="1"/>
          </p:cNvSpPr>
          <p:nvPr/>
        </p:nvSpPr>
        <p:spPr bwMode="auto">
          <a:xfrm>
            <a:off x="2800351" y="3784600"/>
            <a:ext cx="765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ED7D31"/>
                </a:solidFill>
                <a:latin typeface="Calibri" panose="020F0502020204030204" pitchFamily="34" charset="0"/>
              </a:rPr>
              <a:t>2.36</a:t>
            </a:r>
            <a:r>
              <a:rPr lang="id-ID" altLang="en-US" sz="1800" b="1">
                <a:solidFill>
                  <a:srgbClr val="ED7D31"/>
                </a:solidFill>
                <a:latin typeface="Calibri" panose="020F0502020204030204" pitchFamily="34" charset="0"/>
              </a:rPr>
              <a:t>%</a:t>
            </a:r>
          </a:p>
        </p:txBody>
      </p:sp>
      <p:sp>
        <p:nvSpPr>
          <p:cNvPr id="82" name="TextBox 81">
            <a:extLst>
              <a:ext uri="{FF2B5EF4-FFF2-40B4-BE49-F238E27FC236}">
                <a16:creationId xmlns:a16="http://schemas.microsoft.com/office/drawing/2014/main" id="{9555166B-4772-458B-9972-CCBF2F5DF66C}"/>
              </a:ext>
            </a:extLst>
          </p:cNvPr>
          <p:cNvSpPr txBox="1"/>
          <p:nvPr/>
        </p:nvSpPr>
        <p:spPr>
          <a:xfrm>
            <a:off x="3624264" y="4087814"/>
            <a:ext cx="765175" cy="369887"/>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A5A5A5"/>
                </a:solidFill>
                <a:latin typeface="Calibri" panose="020F0502020204030204" pitchFamily="34" charset="0"/>
              </a:rPr>
              <a:t>0.28</a:t>
            </a:r>
            <a:r>
              <a:rPr lang="id-ID" b="1" dirty="0">
                <a:solidFill>
                  <a:srgbClr val="A5A5A5"/>
                </a:solidFill>
                <a:latin typeface="Calibri" panose="020F0502020204030204" pitchFamily="34" charset="0"/>
              </a:rPr>
              <a:t>%</a:t>
            </a:r>
          </a:p>
        </p:txBody>
      </p:sp>
      <p:sp>
        <p:nvSpPr>
          <p:cNvPr id="83" name="TextBox 82">
            <a:extLst>
              <a:ext uri="{FF2B5EF4-FFF2-40B4-BE49-F238E27FC236}">
                <a16:creationId xmlns:a16="http://schemas.microsoft.com/office/drawing/2014/main" id="{0EC220A7-7F13-480F-B7F6-75A1A84EAB4A}"/>
              </a:ext>
            </a:extLst>
          </p:cNvPr>
          <p:cNvSpPr txBox="1"/>
          <p:nvPr/>
        </p:nvSpPr>
        <p:spPr>
          <a:xfrm>
            <a:off x="4454526" y="4040189"/>
            <a:ext cx="765175" cy="369887"/>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FFC000"/>
                </a:solidFill>
                <a:latin typeface="Calibri" panose="020F0502020204030204" pitchFamily="34" charset="0"/>
              </a:rPr>
              <a:t>0.88</a:t>
            </a:r>
            <a:r>
              <a:rPr lang="id-ID" b="1" dirty="0">
                <a:solidFill>
                  <a:srgbClr val="FFC000"/>
                </a:solidFill>
                <a:latin typeface="Calibri" panose="020F0502020204030204" pitchFamily="34" charset="0"/>
              </a:rPr>
              <a:t>%</a:t>
            </a:r>
          </a:p>
        </p:txBody>
      </p:sp>
      <p:sp>
        <p:nvSpPr>
          <p:cNvPr id="84" name="TextBox 83">
            <a:extLst>
              <a:ext uri="{FF2B5EF4-FFF2-40B4-BE49-F238E27FC236}">
                <a16:creationId xmlns:a16="http://schemas.microsoft.com/office/drawing/2014/main" id="{E8CBD599-DE5F-4A63-9562-90F3257871B3}"/>
              </a:ext>
            </a:extLst>
          </p:cNvPr>
          <p:cNvSpPr txBox="1"/>
          <p:nvPr/>
        </p:nvSpPr>
        <p:spPr>
          <a:xfrm>
            <a:off x="5287964" y="4060825"/>
            <a:ext cx="765175" cy="369888"/>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4472C4"/>
                </a:solidFill>
                <a:latin typeface="Calibri" panose="020F0502020204030204" pitchFamily="34" charset="0"/>
              </a:rPr>
              <a:t>0.23%</a:t>
            </a:r>
            <a:endParaRPr lang="id-ID" b="1" dirty="0">
              <a:solidFill>
                <a:srgbClr val="4472C4"/>
              </a:solidFill>
              <a:latin typeface="Calibri" panose="020F0502020204030204" pitchFamily="34" charset="0"/>
            </a:endParaRPr>
          </a:p>
        </p:txBody>
      </p:sp>
      <p:sp>
        <p:nvSpPr>
          <p:cNvPr id="75815" name="TextBox 84">
            <a:extLst>
              <a:ext uri="{FF2B5EF4-FFF2-40B4-BE49-F238E27FC236}">
                <a16:creationId xmlns:a16="http://schemas.microsoft.com/office/drawing/2014/main" id="{F5260A12-9E06-4FDA-9508-65021C48BAB9}"/>
              </a:ext>
            </a:extLst>
          </p:cNvPr>
          <p:cNvSpPr txBox="1">
            <a:spLocks noChangeArrowheads="1"/>
          </p:cNvSpPr>
          <p:nvPr/>
        </p:nvSpPr>
        <p:spPr bwMode="auto">
          <a:xfrm>
            <a:off x="6257925" y="4075114"/>
            <a:ext cx="469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5B9BD5"/>
                </a:solidFill>
                <a:latin typeface="Calibri" panose="020F0502020204030204" pitchFamily="34" charset="0"/>
              </a:rPr>
              <a:t>0</a:t>
            </a:r>
            <a:r>
              <a:rPr lang="id-ID" altLang="en-US" sz="1800" b="1">
                <a:solidFill>
                  <a:srgbClr val="5B9BD5"/>
                </a:solidFill>
                <a:latin typeface="Calibri" panose="020F0502020204030204" pitchFamily="34" charset="0"/>
              </a:rPr>
              <a:t>%</a:t>
            </a:r>
          </a:p>
        </p:txBody>
      </p:sp>
      <p:sp>
        <p:nvSpPr>
          <p:cNvPr id="75816" name="TextBox 85">
            <a:extLst>
              <a:ext uri="{FF2B5EF4-FFF2-40B4-BE49-F238E27FC236}">
                <a16:creationId xmlns:a16="http://schemas.microsoft.com/office/drawing/2014/main" id="{7650B24C-529D-49C8-8F1C-BE8A6456ACA3}"/>
              </a:ext>
            </a:extLst>
          </p:cNvPr>
          <p:cNvSpPr txBox="1">
            <a:spLocks noChangeArrowheads="1"/>
          </p:cNvSpPr>
          <p:nvPr/>
        </p:nvSpPr>
        <p:spPr bwMode="auto">
          <a:xfrm>
            <a:off x="6994526" y="4025900"/>
            <a:ext cx="765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ED7D31"/>
                </a:solidFill>
                <a:latin typeface="Calibri" panose="020F0502020204030204" pitchFamily="34" charset="0"/>
              </a:rPr>
              <a:t>1.07</a:t>
            </a:r>
            <a:r>
              <a:rPr lang="id-ID" altLang="en-US" sz="1800" b="1">
                <a:solidFill>
                  <a:srgbClr val="ED7D31"/>
                </a:solidFill>
                <a:latin typeface="Calibri" panose="020F0502020204030204" pitchFamily="34" charset="0"/>
              </a:rPr>
              <a:t>%</a:t>
            </a:r>
          </a:p>
        </p:txBody>
      </p:sp>
      <p:sp>
        <p:nvSpPr>
          <p:cNvPr id="87" name="TextBox 86">
            <a:extLst>
              <a:ext uri="{FF2B5EF4-FFF2-40B4-BE49-F238E27FC236}">
                <a16:creationId xmlns:a16="http://schemas.microsoft.com/office/drawing/2014/main" id="{F527113B-80A7-4DB6-9C6B-CD2E20D04B57}"/>
              </a:ext>
            </a:extLst>
          </p:cNvPr>
          <p:cNvSpPr txBox="1"/>
          <p:nvPr/>
        </p:nvSpPr>
        <p:spPr>
          <a:xfrm>
            <a:off x="7808914" y="3733800"/>
            <a:ext cx="765175" cy="369888"/>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FFC000"/>
                </a:solidFill>
                <a:latin typeface="Calibri" panose="020F0502020204030204" pitchFamily="34" charset="0"/>
              </a:rPr>
              <a:t>4.14</a:t>
            </a:r>
            <a:r>
              <a:rPr lang="id-ID" b="1" dirty="0">
                <a:solidFill>
                  <a:srgbClr val="FFC000"/>
                </a:solidFill>
                <a:latin typeface="Calibri" panose="020F0502020204030204" pitchFamily="34" charset="0"/>
              </a:rPr>
              <a:t>%</a:t>
            </a:r>
          </a:p>
        </p:txBody>
      </p:sp>
      <p:sp>
        <p:nvSpPr>
          <p:cNvPr id="88" name="TextBox 87">
            <a:extLst>
              <a:ext uri="{FF2B5EF4-FFF2-40B4-BE49-F238E27FC236}">
                <a16:creationId xmlns:a16="http://schemas.microsoft.com/office/drawing/2014/main" id="{CAE3860C-E1C6-448A-A083-2BDD973E229E}"/>
              </a:ext>
            </a:extLst>
          </p:cNvPr>
          <p:cNvSpPr txBox="1"/>
          <p:nvPr/>
        </p:nvSpPr>
        <p:spPr>
          <a:xfrm>
            <a:off x="8640764" y="3898900"/>
            <a:ext cx="765175" cy="369888"/>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A5A5A5"/>
                </a:solidFill>
                <a:latin typeface="Calibri" panose="020F0502020204030204" pitchFamily="34" charset="0"/>
              </a:rPr>
              <a:t>2.13</a:t>
            </a:r>
            <a:r>
              <a:rPr lang="id-ID" b="1" dirty="0">
                <a:solidFill>
                  <a:srgbClr val="A5A5A5"/>
                </a:solidFill>
                <a:latin typeface="Calibri" panose="020F0502020204030204" pitchFamily="34" charset="0"/>
              </a:rPr>
              <a:t>%</a:t>
            </a:r>
          </a:p>
        </p:txBody>
      </p:sp>
      <p:sp>
        <p:nvSpPr>
          <p:cNvPr id="89" name="TextBox 88">
            <a:extLst>
              <a:ext uri="{FF2B5EF4-FFF2-40B4-BE49-F238E27FC236}">
                <a16:creationId xmlns:a16="http://schemas.microsoft.com/office/drawing/2014/main" id="{5C5E5156-E4C9-482B-A6BB-A59828BE5BBC}"/>
              </a:ext>
            </a:extLst>
          </p:cNvPr>
          <p:cNvSpPr txBox="1"/>
          <p:nvPr/>
        </p:nvSpPr>
        <p:spPr>
          <a:xfrm>
            <a:off x="9477375" y="3911600"/>
            <a:ext cx="763588" cy="369888"/>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4472C4"/>
                </a:solidFill>
                <a:latin typeface="Calibri" panose="020F0502020204030204" pitchFamily="34" charset="0"/>
              </a:rPr>
              <a:t>1.18</a:t>
            </a:r>
            <a:r>
              <a:rPr lang="id-ID" b="1" dirty="0">
                <a:solidFill>
                  <a:srgbClr val="4472C4"/>
                </a:solidFill>
                <a:latin typeface="Calibri" panose="020F0502020204030204" pitchFamily="34" charset="0"/>
              </a:rPr>
              <a:t>%</a:t>
            </a:r>
          </a:p>
        </p:txBody>
      </p:sp>
      <p:sp>
        <p:nvSpPr>
          <p:cNvPr id="75820" name="TextBox 45">
            <a:extLst>
              <a:ext uri="{FF2B5EF4-FFF2-40B4-BE49-F238E27FC236}">
                <a16:creationId xmlns:a16="http://schemas.microsoft.com/office/drawing/2014/main" id="{C62A148C-1BFF-48D8-9A85-79A696A67EA2}"/>
              </a:ext>
            </a:extLst>
          </p:cNvPr>
          <p:cNvSpPr txBox="1">
            <a:spLocks noChangeArrowheads="1"/>
          </p:cNvSpPr>
          <p:nvPr/>
        </p:nvSpPr>
        <p:spPr bwMode="auto">
          <a:xfrm>
            <a:off x="9399588" y="1054100"/>
            <a:ext cx="12700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prstClr val="black"/>
              </a:solidFill>
              <a:latin typeface="Calibri" panose="020F0502020204030204" pitchFamily="34" charset="0"/>
            </a:endParaRPr>
          </a:p>
        </p:txBody>
      </p:sp>
      <p:sp>
        <p:nvSpPr>
          <p:cNvPr id="75821" name="Rechthoek 84">
            <a:extLst>
              <a:ext uri="{FF2B5EF4-FFF2-40B4-BE49-F238E27FC236}">
                <a16:creationId xmlns:a16="http://schemas.microsoft.com/office/drawing/2014/main" id="{3C0EB69D-295B-49D7-A918-719C00F5B015}"/>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grpSp>
        <p:nvGrpSpPr>
          <p:cNvPr id="75822" name="Group 32">
            <a:extLst>
              <a:ext uri="{FF2B5EF4-FFF2-40B4-BE49-F238E27FC236}">
                <a16:creationId xmlns:a16="http://schemas.microsoft.com/office/drawing/2014/main" id="{F3B861E9-F87D-4ADD-8EC3-AA385CFC58BF}"/>
              </a:ext>
            </a:extLst>
          </p:cNvPr>
          <p:cNvGrpSpPr>
            <a:grpSpLocks/>
          </p:cNvGrpSpPr>
          <p:nvPr/>
        </p:nvGrpSpPr>
        <p:grpSpPr bwMode="auto">
          <a:xfrm>
            <a:off x="2338388" y="255589"/>
            <a:ext cx="7429500" cy="492125"/>
            <a:chOff x="857224" y="142876"/>
            <a:chExt cx="7429552" cy="492442"/>
          </a:xfrm>
        </p:grpSpPr>
        <p:sp>
          <p:nvSpPr>
            <p:cNvPr id="97" name="Rectangle 90">
              <a:extLst>
                <a:ext uri="{FF2B5EF4-FFF2-40B4-BE49-F238E27FC236}">
                  <a16:creationId xmlns:a16="http://schemas.microsoft.com/office/drawing/2014/main" id="{7969047B-2948-42E4-A6AE-CAFA82261D76}"/>
                </a:ext>
              </a:extLst>
            </p:cNvPr>
            <p:cNvSpPr/>
            <p:nvPr/>
          </p:nvSpPr>
          <p:spPr>
            <a:xfrm>
              <a:off x="857224" y="142876"/>
              <a:ext cx="7429552" cy="492442"/>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98" name="Straight Connector 91">
              <a:extLst>
                <a:ext uri="{FF2B5EF4-FFF2-40B4-BE49-F238E27FC236}">
                  <a16:creationId xmlns:a16="http://schemas.microsoft.com/office/drawing/2014/main" id="{956ECEAF-F7D3-451C-B390-0ED1BF646036}"/>
                </a:ext>
              </a:extLst>
            </p:cNvPr>
            <p:cNvCxnSpPr/>
            <p:nvPr/>
          </p:nvCxnSpPr>
          <p:spPr>
            <a:xfrm rot="5400000">
              <a:off x="2348599" y="367652"/>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2">
              <a:extLst>
                <a:ext uri="{FF2B5EF4-FFF2-40B4-BE49-F238E27FC236}">
                  <a16:creationId xmlns:a16="http://schemas.microsoft.com/office/drawing/2014/main" id="{89C911AD-3D98-47BD-8B70-702DA728680A}"/>
                </a:ext>
              </a:extLst>
            </p:cNvPr>
            <p:cNvCxnSpPr/>
            <p:nvPr/>
          </p:nvCxnSpPr>
          <p:spPr>
            <a:xfrm rot="5400000">
              <a:off x="6508672" y="368447"/>
              <a:ext cx="287522"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5823" name="Picture 14" descr="\\snffas02.snfbern.ch\home$\cgeerdin\Desktop\UAS4EUROPE logo.jpg">
            <a:extLst>
              <a:ext uri="{FF2B5EF4-FFF2-40B4-BE49-F238E27FC236}">
                <a16:creationId xmlns:a16="http://schemas.microsoft.com/office/drawing/2014/main" id="{92498DDE-3428-416C-8EB6-01DCA0B3D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5" name="Rechthoek 104">
            <a:extLst>
              <a:ext uri="{FF2B5EF4-FFF2-40B4-BE49-F238E27FC236}">
                <a16:creationId xmlns:a16="http://schemas.microsoft.com/office/drawing/2014/main" id="{AEA8F0A8-B3FF-4579-8BA3-27CBBC46A620}"/>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75825" name="Rectangle 2">
            <a:extLst>
              <a:ext uri="{FF2B5EF4-FFF2-40B4-BE49-F238E27FC236}">
                <a16:creationId xmlns:a16="http://schemas.microsoft.com/office/drawing/2014/main" id="{30A09F5E-10F3-45C0-A1C0-D30131B04810}"/>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1. </a:t>
            </a:r>
            <a:r>
              <a:rPr lang="en-GB" altLang="nl-NL">
                <a:solidFill>
                  <a:prstClr val="white"/>
                </a:solidFill>
                <a:latin typeface="Calibri" panose="020F0502020204030204" pitchFamily="34" charset="0"/>
                <a:ea typeface="Open Sans"/>
                <a:cs typeface="Open Sans"/>
              </a:rPr>
              <a:t>Data Analysis</a:t>
            </a:r>
          </a:p>
        </p:txBody>
      </p:sp>
      <p:sp>
        <p:nvSpPr>
          <p:cNvPr id="75826" name="TextBox 70">
            <a:extLst>
              <a:ext uri="{FF2B5EF4-FFF2-40B4-BE49-F238E27FC236}">
                <a16:creationId xmlns:a16="http://schemas.microsoft.com/office/drawing/2014/main" id="{9FCCED66-69FF-4125-8194-CC8212E891B7}"/>
              </a:ext>
            </a:extLst>
          </p:cNvPr>
          <p:cNvSpPr txBox="1">
            <a:spLocks noChangeArrowheads="1"/>
          </p:cNvSpPr>
          <p:nvPr/>
        </p:nvSpPr>
        <p:spPr bwMode="auto">
          <a:xfrm>
            <a:off x="3546476" y="6235700"/>
            <a:ext cx="733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en-US" sz="1800">
                <a:solidFill>
                  <a:prstClr val="white"/>
                </a:solidFill>
              </a:rPr>
              <a:t>Source: Data extracted from the open data portal in September 2017</a:t>
            </a:r>
          </a:p>
        </p:txBody>
      </p:sp>
      <p:sp>
        <p:nvSpPr>
          <p:cNvPr id="75827" name="Tekstvak 107">
            <a:extLst>
              <a:ext uri="{FF2B5EF4-FFF2-40B4-BE49-F238E27FC236}">
                <a16:creationId xmlns:a16="http://schemas.microsoft.com/office/drawing/2014/main" id="{AA099F47-D92C-46AD-B66B-C7753B6E0DCE}"/>
              </a:ext>
            </a:extLst>
          </p:cNvPr>
          <p:cNvSpPr txBox="1">
            <a:spLocks noChangeArrowheads="1"/>
          </p:cNvSpPr>
          <p:nvPr/>
        </p:nvSpPr>
        <p:spPr bwMode="auto">
          <a:xfrm>
            <a:off x="4137025" y="5584825"/>
            <a:ext cx="305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nl-BE" altLang="en-US" sz="1600">
                <a:solidFill>
                  <a:prstClr val="white"/>
                </a:solidFill>
              </a:rPr>
              <a:t>Participation in FP7</a:t>
            </a:r>
          </a:p>
        </p:txBody>
      </p:sp>
    </p:spTree>
  </p:cSld>
  <p:clrMapOvr>
    <a:masterClrMapping/>
  </p:clrMapOvr>
  <p:transition advClick="0">
    <p:cu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6802" name="Group 4">
            <a:extLst>
              <a:ext uri="{FF2B5EF4-FFF2-40B4-BE49-F238E27FC236}">
                <a16:creationId xmlns:a16="http://schemas.microsoft.com/office/drawing/2014/main" id="{7AFA7791-7441-4CC1-9378-0348D20F1E38}"/>
              </a:ext>
            </a:extLst>
          </p:cNvPr>
          <p:cNvGrpSpPr>
            <a:grpSpLocks/>
          </p:cNvGrpSpPr>
          <p:nvPr/>
        </p:nvGrpSpPr>
        <p:grpSpPr bwMode="auto">
          <a:xfrm>
            <a:off x="1524001" y="4446589"/>
            <a:ext cx="1641475" cy="485775"/>
            <a:chOff x="1706563" y="4518025"/>
            <a:chExt cx="2605088" cy="1390650"/>
          </a:xfrm>
        </p:grpSpPr>
        <p:sp>
          <p:nvSpPr>
            <p:cNvPr id="76873" name="Freeform 5">
              <a:extLst>
                <a:ext uri="{FF2B5EF4-FFF2-40B4-BE49-F238E27FC236}">
                  <a16:creationId xmlns:a16="http://schemas.microsoft.com/office/drawing/2014/main" id="{7CFEE4AE-3F7D-4D45-BCBA-BB4F7496F15C}"/>
                </a:ext>
              </a:extLst>
            </p:cNvPr>
            <p:cNvSpPr>
              <a:spLocks/>
            </p:cNvSpPr>
            <p:nvPr/>
          </p:nvSpPr>
          <p:spPr bwMode="auto">
            <a:xfrm>
              <a:off x="1706563" y="4518025"/>
              <a:ext cx="1303338" cy="1390650"/>
            </a:xfrm>
            <a:custGeom>
              <a:avLst/>
              <a:gdLst>
                <a:gd name="T0" fmla="*/ 2147483647 w 347"/>
                <a:gd name="T1" fmla="*/ 2147483647 h 370"/>
                <a:gd name="T2" fmla="*/ 0 w 347"/>
                <a:gd name="T3" fmla="*/ 2147483647 h 370"/>
                <a:gd name="T4" fmla="*/ 2147483647 w 347"/>
                <a:gd name="T5" fmla="*/ 2147483647 h 370"/>
                <a:gd name="T6" fmla="*/ 2147483647 w 347"/>
                <a:gd name="T7" fmla="*/ 0 h 370"/>
                <a:gd name="T8" fmla="*/ 2147483647 w 347"/>
                <a:gd name="T9" fmla="*/ 2147483647 h 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chemeClr val="accent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7" name="Freeform 6">
              <a:extLst>
                <a:ext uri="{FF2B5EF4-FFF2-40B4-BE49-F238E27FC236}">
                  <a16:creationId xmlns:a16="http://schemas.microsoft.com/office/drawing/2014/main" id="{08D5942B-5FFB-4531-A70E-3326DEA45680}"/>
                </a:ext>
              </a:extLst>
            </p:cNvPr>
            <p:cNvSpPr>
              <a:spLocks/>
            </p:cNvSpPr>
            <p:nvPr/>
          </p:nvSpPr>
          <p:spPr bwMode="auto">
            <a:xfrm>
              <a:off x="3009108" y="4518025"/>
              <a:ext cx="1302543"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chemeClr val="accent1">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3" name="Group 7">
            <a:extLst>
              <a:ext uri="{FF2B5EF4-FFF2-40B4-BE49-F238E27FC236}">
                <a16:creationId xmlns:a16="http://schemas.microsoft.com/office/drawing/2014/main" id="{9445B693-A444-4D2A-AA15-0E5D4B2950A9}"/>
              </a:ext>
            </a:extLst>
          </p:cNvPr>
          <p:cNvGrpSpPr>
            <a:grpSpLocks/>
          </p:cNvGrpSpPr>
          <p:nvPr/>
        </p:nvGrpSpPr>
        <p:grpSpPr bwMode="auto">
          <a:xfrm>
            <a:off x="2354263" y="4622801"/>
            <a:ext cx="1644650" cy="309563"/>
            <a:chOff x="3024188" y="3378200"/>
            <a:chExt cx="2609851" cy="2530475"/>
          </a:xfrm>
        </p:grpSpPr>
        <p:sp>
          <p:nvSpPr>
            <p:cNvPr id="76871" name="Freeform 7">
              <a:extLst>
                <a:ext uri="{FF2B5EF4-FFF2-40B4-BE49-F238E27FC236}">
                  <a16:creationId xmlns:a16="http://schemas.microsoft.com/office/drawing/2014/main" id="{81F81672-E628-4301-B886-6BB04C4A8770}"/>
                </a:ext>
              </a:extLst>
            </p:cNvPr>
            <p:cNvSpPr>
              <a:spLocks/>
            </p:cNvSpPr>
            <p:nvPr/>
          </p:nvSpPr>
          <p:spPr bwMode="auto">
            <a:xfrm>
              <a:off x="3024188" y="3378200"/>
              <a:ext cx="1306513" cy="2530475"/>
            </a:xfrm>
            <a:custGeom>
              <a:avLst/>
              <a:gdLst>
                <a:gd name="T0" fmla="*/ 2147483647 w 348"/>
                <a:gd name="T1" fmla="*/ 2147483647 h 673"/>
                <a:gd name="T2" fmla="*/ 0 w 348"/>
                <a:gd name="T3" fmla="*/ 2147483647 h 673"/>
                <a:gd name="T4" fmla="*/ 2147483647 w 348"/>
                <a:gd name="T5" fmla="*/ 2147483647 h 673"/>
                <a:gd name="T6" fmla="*/ 2147483647 w 348"/>
                <a:gd name="T7" fmla="*/ 0 h 673"/>
                <a:gd name="T8" fmla="*/ 2147483647 w 348"/>
                <a:gd name="T9" fmla="*/ 2147483647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solidFill>
              <a:schemeClr val="accent2">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10" name="Freeform 8">
              <a:extLst>
                <a:ext uri="{FF2B5EF4-FFF2-40B4-BE49-F238E27FC236}">
                  <a16:creationId xmlns:a16="http://schemas.microsoft.com/office/drawing/2014/main" id="{B8367C18-B3D0-41E3-846B-3E7EBBBC3F73}"/>
                </a:ext>
              </a:extLst>
            </p:cNvPr>
            <p:cNvSpPr>
              <a:spLocks/>
            </p:cNvSpPr>
            <p:nvPr/>
          </p:nvSpPr>
          <p:spPr bwMode="auto">
            <a:xfrm>
              <a:off x="4331632" y="3378200"/>
              <a:ext cx="1302407" cy="2530475"/>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solidFill>
              <a:schemeClr val="accent2">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4" name="Group 10">
            <a:extLst>
              <a:ext uri="{FF2B5EF4-FFF2-40B4-BE49-F238E27FC236}">
                <a16:creationId xmlns:a16="http://schemas.microsoft.com/office/drawing/2014/main" id="{46EAA25A-5F31-4481-8695-7F09E81BB29E}"/>
              </a:ext>
            </a:extLst>
          </p:cNvPr>
          <p:cNvGrpSpPr>
            <a:grpSpLocks/>
          </p:cNvGrpSpPr>
          <p:nvPr/>
        </p:nvGrpSpPr>
        <p:grpSpPr bwMode="auto">
          <a:xfrm>
            <a:off x="3181351" y="4813301"/>
            <a:ext cx="1641475" cy="119063"/>
            <a:chOff x="4338638" y="2257425"/>
            <a:chExt cx="2605088" cy="3651250"/>
          </a:xfrm>
        </p:grpSpPr>
        <p:sp>
          <p:nvSpPr>
            <p:cNvPr id="12" name="Freeform 9">
              <a:extLst>
                <a:ext uri="{FF2B5EF4-FFF2-40B4-BE49-F238E27FC236}">
                  <a16:creationId xmlns:a16="http://schemas.microsoft.com/office/drawing/2014/main" id="{64A46B5F-FD28-4606-99D0-46DB005E1DC9}"/>
                </a:ext>
              </a:extLst>
            </p:cNvPr>
            <p:cNvSpPr>
              <a:spLocks/>
            </p:cNvSpPr>
            <p:nvPr/>
          </p:nvSpPr>
          <p:spPr bwMode="auto">
            <a:xfrm>
              <a:off x="4338638" y="2257425"/>
              <a:ext cx="1302545"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chemeClr val="accent3">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3" name="Freeform 10">
              <a:extLst>
                <a:ext uri="{FF2B5EF4-FFF2-40B4-BE49-F238E27FC236}">
                  <a16:creationId xmlns:a16="http://schemas.microsoft.com/office/drawing/2014/main" id="{64597DF3-F31B-447F-B5C2-686CA5D5BC85}"/>
                </a:ext>
              </a:extLst>
            </p:cNvPr>
            <p:cNvSpPr>
              <a:spLocks/>
            </p:cNvSpPr>
            <p:nvPr/>
          </p:nvSpPr>
          <p:spPr bwMode="auto">
            <a:xfrm>
              <a:off x="5641183" y="2257425"/>
              <a:ext cx="1302543"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3">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5" name="Group 13">
            <a:extLst>
              <a:ext uri="{FF2B5EF4-FFF2-40B4-BE49-F238E27FC236}">
                <a16:creationId xmlns:a16="http://schemas.microsoft.com/office/drawing/2014/main" id="{C8AE3D70-08DB-4F07-B054-5F04BA9E6078}"/>
              </a:ext>
            </a:extLst>
          </p:cNvPr>
          <p:cNvGrpSpPr>
            <a:grpSpLocks/>
          </p:cNvGrpSpPr>
          <p:nvPr/>
        </p:nvGrpSpPr>
        <p:grpSpPr bwMode="auto">
          <a:xfrm>
            <a:off x="4014789" y="4806951"/>
            <a:ext cx="1641475" cy="125413"/>
            <a:chOff x="5661026" y="3946525"/>
            <a:chExt cx="2605088" cy="1962150"/>
          </a:xfrm>
        </p:grpSpPr>
        <p:sp>
          <p:nvSpPr>
            <p:cNvPr id="15" name="Freeform 11">
              <a:extLst>
                <a:ext uri="{FF2B5EF4-FFF2-40B4-BE49-F238E27FC236}">
                  <a16:creationId xmlns:a16="http://schemas.microsoft.com/office/drawing/2014/main" id="{A67DDDFB-B381-43F4-AF3C-B5FD7BD48770}"/>
                </a:ext>
              </a:extLst>
            </p:cNvPr>
            <p:cNvSpPr>
              <a:spLocks/>
            </p:cNvSpPr>
            <p:nvPr/>
          </p:nvSpPr>
          <p:spPr bwMode="auto">
            <a:xfrm>
              <a:off x="5661026" y="3946525"/>
              <a:ext cx="1302543" cy="1962150"/>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chemeClr val="accent4">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6" name="Freeform 12">
              <a:extLst>
                <a:ext uri="{FF2B5EF4-FFF2-40B4-BE49-F238E27FC236}">
                  <a16:creationId xmlns:a16="http://schemas.microsoft.com/office/drawing/2014/main" id="{4926A8C8-8035-46F8-A37F-E5B6D617D230}"/>
                </a:ext>
              </a:extLst>
            </p:cNvPr>
            <p:cNvSpPr>
              <a:spLocks/>
            </p:cNvSpPr>
            <p:nvPr/>
          </p:nvSpPr>
          <p:spPr bwMode="auto">
            <a:xfrm>
              <a:off x="6963569" y="3946525"/>
              <a:ext cx="1302545"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4">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6" name="Group 16">
            <a:extLst>
              <a:ext uri="{FF2B5EF4-FFF2-40B4-BE49-F238E27FC236}">
                <a16:creationId xmlns:a16="http://schemas.microsoft.com/office/drawing/2014/main" id="{55FE7C34-C550-4243-8A0C-50484015BB8D}"/>
              </a:ext>
            </a:extLst>
          </p:cNvPr>
          <p:cNvGrpSpPr>
            <a:grpSpLocks/>
          </p:cNvGrpSpPr>
          <p:nvPr/>
        </p:nvGrpSpPr>
        <p:grpSpPr bwMode="auto">
          <a:xfrm>
            <a:off x="4840288" y="4899025"/>
            <a:ext cx="1644650" cy="33338"/>
            <a:chOff x="6970713" y="2933700"/>
            <a:chExt cx="2609851" cy="2974975"/>
          </a:xfrm>
        </p:grpSpPr>
        <p:sp>
          <p:nvSpPr>
            <p:cNvPr id="18" name="Freeform 13">
              <a:extLst>
                <a:ext uri="{FF2B5EF4-FFF2-40B4-BE49-F238E27FC236}">
                  <a16:creationId xmlns:a16="http://schemas.microsoft.com/office/drawing/2014/main" id="{0A3B77E7-6C23-4BC2-AC61-FF14F1D26E2B}"/>
                </a:ext>
              </a:extLst>
            </p:cNvPr>
            <p:cNvSpPr>
              <a:spLocks/>
            </p:cNvSpPr>
            <p:nvPr/>
          </p:nvSpPr>
          <p:spPr bwMode="auto">
            <a:xfrm>
              <a:off x="8278157" y="2933700"/>
              <a:ext cx="1302407" cy="2974975"/>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9" name="Freeform 14">
              <a:extLst>
                <a:ext uri="{FF2B5EF4-FFF2-40B4-BE49-F238E27FC236}">
                  <a16:creationId xmlns:a16="http://schemas.microsoft.com/office/drawing/2014/main" id="{2C41121D-DB7D-4303-9ABC-CAE8AF9F297C}"/>
                </a:ext>
              </a:extLst>
            </p:cNvPr>
            <p:cNvSpPr>
              <a:spLocks/>
            </p:cNvSpPr>
            <p:nvPr/>
          </p:nvSpPr>
          <p:spPr bwMode="auto">
            <a:xfrm>
              <a:off x="6970713" y="2933700"/>
              <a:ext cx="1307444" cy="2974975"/>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chemeClr val="accent5">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7" name="Group 19">
            <a:extLst>
              <a:ext uri="{FF2B5EF4-FFF2-40B4-BE49-F238E27FC236}">
                <a16:creationId xmlns:a16="http://schemas.microsoft.com/office/drawing/2014/main" id="{0FB91E64-7720-4D82-A964-8C20D118E65A}"/>
              </a:ext>
            </a:extLst>
          </p:cNvPr>
          <p:cNvGrpSpPr>
            <a:grpSpLocks/>
          </p:cNvGrpSpPr>
          <p:nvPr/>
        </p:nvGrpSpPr>
        <p:grpSpPr bwMode="auto">
          <a:xfrm>
            <a:off x="5673726" y="4851401"/>
            <a:ext cx="1641475" cy="80963"/>
            <a:chOff x="8293101" y="5205412"/>
            <a:chExt cx="2605088" cy="703264"/>
          </a:xfrm>
        </p:grpSpPr>
        <p:sp>
          <p:nvSpPr>
            <p:cNvPr id="76863" name="Freeform 15">
              <a:extLst>
                <a:ext uri="{FF2B5EF4-FFF2-40B4-BE49-F238E27FC236}">
                  <a16:creationId xmlns:a16="http://schemas.microsoft.com/office/drawing/2014/main" id="{473FD6B9-5678-44D2-9672-854D9FD1D5D7}"/>
                </a:ext>
              </a:extLst>
            </p:cNvPr>
            <p:cNvSpPr>
              <a:spLocks/>
            </p:cNvSpPr>
            <p:nvPr/>
          </p:nvSpPr>
          <p:spPr bwMode="auto">
            <a:xfrm>
              <a:off x="8293101" y="5205412"/>
              <a:ext cx="1301750" cy="703263"/>
            </a:xfrm>
            <a:custGeom>
              <a:avLst/>
              <a:gdLst>
                <a:gd name="T0" fmla="*/ 2147483647 w 347"/>
                <a:gd name="T1" fmla="*/ 2147483647 h 187"/>
                <a:gd name="T2" fmla="*/ 0 w 347"/>
                <a:gd name="T3" fmla="*/ 2147483647 h 187"/>
                <a:gd name="T4" fmla="*/ 2147483647 w 347"/>
                <a:gd name="T5" fmla="*/ 2147483647 h 187"/>
                <a:gd name="T6" fmla="*/ 2147483647 w 347"/>
                <a:gd name="T7" fmla="*/ 0 h 187"/>
                <a:gd name="T8" fmla="*/ 2147483647 w 347"/>
                <a:gd name="T9" fmla="*/ 2147483647 h 1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187">
                  <a:moveTo>
                    <a:pt x="333" y="14"/>
                  </a:moveTo>
                  <a:cubicBezTo>
                    <a:pt x="242" y="144"/>
                    <a:pt x="0" y="187"/>
                    <a:pt x="0" y="187"/>
                  </a:cubicBezTo>
                  <a:cubicBezTo>
                    <a:pt x="347" y="187"/>
                    <a:pt x="347" y="187"/>
                    <a:pt x="347" y="187"/>
                  </a:cubicBezTo>
                  <a:cubicBezTo>
                    <a:pt x="347" y="0"/>
                    <a:pt x="347" y="0"/>
                    <a:pt x="347" y="0"/>
                  </a:cubicBezTo>
                  <a:cubicBezTo>
                    <a:pt x="344" y="0"/>
                    <a:pt x="338" y="6"/>
                    <a:pt x="333" y="14"/>
                  </a:cubicBezTo>
                  <a:close/>
                </a:path>
              </a:pathLst>
            </a:custGeom>
            <a:solidFill>
              <a:schemeClr val="accent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22" name="Freeform 16">
              <a:extLst>
                <a:ext uri="{FF2B5EF4-FFF2-40B4-BE49-F238E27FC236}">
                  <a16:creationId xmlns:a16="http://schemas.microsoft.com/office/drawing/2014/main" id="{E6EE1525-82B9-44F2-BA0B-934FD176EBB7}"/>
                </a:ext>
              </a:extLst>
            </p:cNvPr>
            <p:cNvSpPr>
              <a:spLocks/>
            </p:cNvSpPr>
            <p:nvPr/>
          </p:nvSpPr>
          <p:spPr bwMode="auto">
            <a:xfrm>
              <a:off x="9595646" y="5205412"/>
              <a:ext cx="1302543" cy="703264"/>
            </a:xfrm>
            <a:custGeom>
              <a:avLst/>
              <a:gdLst>
                <a:gd name="T0" fmla="*/ 14 w 347"/>
                <a:gd name="T1" fmla="*/ 14 h 187"/>
                <a:gd name="T2" fmla="*/ 0 w 347"/>
                <a:gd name="T3" fmla="*/ 0 h 187"/>
                <a:gd name="T4" fmla="*/ 0 w 347"/>
                <a:gd name="T5" fmla="*/ 187 h 187"/>
                <a:gd name="T6" fmla="*/ 347 w 347"/>
                <a:gd name="T7" fmla="*/ 187 h 187"/>
                <a:gd name="T8" fmla="*/ 14 w 347"/>
                <a:gd name="T9" fmla="*/ 14 h 187"/>
              </a:gdLst>
              <a:ahLst/>
              <a:cxnLst>
                <a:cxn ang="0">
                  <a:pos x="T0" y="T1"/>
                </a:cxn>
                <a:cxn ang="0">
                  <a:pos x="T2" y="T3"/>
                </a:cxn>
                <a:cxn ang="0">
                  <a:pos x="T4" y="T5"/>
                </a:cxn>
                <a:cxn ang="0">
                  <a:pos x="T6" y="T7"/>
                </a:cxn>
                <a:cxn ang="0">
                  <a:pos x="T8" y="T9"/>
                </a:cxn>
              </a:cxnLst>
              <a:rect l="0" t="0" r="r" b="b"/>
              <a:pathLst>
                <a:path w="347" h="187">
                  <a:moveTo>
                    <a:pt x="14" y="14"/>
                  </a:moveTo>
                  <a:cubicBezTo>
                    <a:pt x="9" y="6"/>
                    <a:pt x="3" y="0"/>
                    <a:pt x="0" y="0"/>
                  </a:cubicBezTo>
                  <a:cubicBezTo>
                    <a:pt x="0" y="187"/>
                    <a:pt x="0" y="187"/>
                    <a:pt x="0" y="187"/>
                  </a:cubicBezTo>
                  <a:cubicBezTo>
                    <a:pt x="347" y="187"/>
                    <a:pt x="347" y="187"/>
                    <a:pt x="347" y="187"/>
                  </a:cubicBezTo>
                  <a:cubicBezTo>
                    <a:pt x="347" y="187"/>
                    <a:pt x="105" y="144"/>
                    <a:pt x="14" y="14"/>
                  </a:cubicBezTo>
                  <a:close/>
                </a:path>
              </a:pathLst>
            </a:custGeom>
            <a:solidFill>
              <a:schemeClr val="accent1">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8" name="Group 22">
            <a:extLst>
              <a:ext uri="{FF2B5EF4-FFF2-40B4-BE49-F238E27FC236}">
                <a16:creationId xmlns:a16="http://schemas.microsoft.com/office/drawing/2014/main" id="{312F5CEF-F23D-4A11-96CD-7B778B705C7F}"/>
              </a:ext>
            </a:extLst>
          </p:cNvPr>
          <p:cNvGrpSpPr>
            <a:grpSpLocks/>
          </p:cNvGrpSpPr>
          <p:nvPr/>
        </p:nvGrpSpPr>
        <p:grpSpPr bwMode="auto">
          <a:xfrm>
            <a:off x="6535739" y="4806951"/>
            <a:ext cx="1641475" cy="125413"/>
            <a:chOff x="1706563" y="4518025"/>
            <a:chExt cx="2605088" cy="1390650"/>
          </a:xfrm>
        </p:grpSpPr>
        <p:sp>
          <p:nvSpPr>
            <p:cNvPr id="76861" name="Freeform 5">
              <a:extLst>
                <a:ext uri="{FF2B5EF4-FFF2-40B4-BE49-F238E27FC236}">
                  <a16:creationId xmlns:a16="http://schemas.microsoft.com/office/drawing/2014/main" id="{92B692BB-B7D5-4001-B2BD-2F040E86BE76}"/>
                </a:ext>
              </a:extLst>
            </p:cNvPr>
            <p:cNvSpPr>
              <a:spLocks/>
            </p:cNvSpPr>
            <p:nvPr/>
          </p:nvSpPr>
          <p:spPr bwMode="auto">
            <a:xfrm>
              <a:off x="1706563" y="4518025"/>
              <a:ext cx="1303338" cy="1390650"/>
            </a:xfrm>
            <a:custGeom>
              <a:avLst/>
              <a:gdLst>
                <a:gd name="T0" fmla="*/ 2147483647 w 347"/>
                <a:gd name="T1" fmla="*/ 2147483647 h 370"/>
                <a:gd name="T2" fmla="*/ 0 w 347"/>
                <a:gd name="T3" fmla="*/ 2147483647 h 370"/>
                <a:gd name="T4" fmla="*/ 2147483647 w 347"/>
                <a:gd name="T5" fmla="*/ 2147483647 h 370"/>
                <a:gd name="T6" fmla="*/ 2147483647 w 347"/>
                <a:gd name="T7" fmla="*/ 0 h 370"/>
                <a:gd name="T8" fmla="*/ 2147483647 w 347"/>
                <a:gd name="T9" fmla="*/ 2147483647 h 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chemeClr val="accent2">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nl-NL" sz="2400">
                <a:solidFill>
                  <a:prstClr val="black"/>
                </a:solidFill>
                <a:latin typeface="Arial" panose="020B0604020202020204" pitchFamily="34" charset="0"/>
              </a:endParaRPr>
            </a:p>
          </p:txBody>
        </p:sp>
        <p:sp>
          <p:nvSpPr>
            <p:cNvPr id="25" name="Freeform 6">
              <a:extLst>
                <a:ext uri="{FF2B5EF4-FFF2-40B4-BE49-F238E27FC236}">
                  <a16:creationId xmlns:a16="http://schemas.microsoft.com/office/drawing/2014/main" id="{EE703089-D6B3-4860-AE1B-1B1636BB82D2}"/>
                </a:ext>
              </a:extLst>
            </p:cNvPr>
            <p:cNvSpPr>
              <a:spLocks/>
            </p:cNvSpPr>
            <p:nvPr/>
          </p:nvSpPr>
          <p:spPr bwMode="auto">
            <a:xfrm>
              <a:off x="3009106" y="4518025"/>
              <a:ext cx="1302545"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chemeClr val="accent2">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09" name="Group 25">
            <a:extLst>
              <a:ext uri="{FF2B5EF4-FFF2-40B4-BE49-F238E27FC236}">
                <a16:creationId xmlns:a16="http://schemas.microsoft.com/office/drawing/2014/main" id="{5FAAD5EF-C4DD-4086-A9FA-E6F4234BFCF8}"/>
              </a:ext>
            </a:extLst>
          </p:cNvPr>
          <p:cNvGrpSpPr>
            <a:grpSpLocks/>
          </p:cNvGrpSpPr>
          <p:nvPr/>
        </p:nvGrpSpPr>
        <p:grpSpPr bwMode="auto">
          <a:xfrm>
            <a:off x="7366001" y="4622801"/>
            <a:ext cx="1641475" cy="309563"/>
            <a:chOff x="4338638" y="2257425"/>
            <a:chExt cx="2605088" cy="3651250"/>
          </a:xfrm>
        </p:grpSpPr>
        <p:sp>
          <p:nvSpPr>
            <p:cNvPr id="27" name="Freeform 9">
              <a:extLst>
                <a:ext uri="{FF2B5EF4-FFF2-40B4-BE49-F238E27FC236}">
                  <a16:creationId xmlns:a16="http://schemas.microsoft.com/office/drawing/2014/main" id="{C20E4785-2A8C-41A5-B9CE-18C9F605CEEC}"/>
                </a:ext>
              </a:extLst>
            </p:cNvPr>
            <p:cNvSpPr>
              <a:spLocks/>
            </p:cNvSpPr>
            <p:nvPr/>
          </p:nvSpPr>
          <p:spPr bwMode="auto">
            <a:xfrm>
              <a:off x="4338638" y="2257425"/>
              <a:ext cx="1302545"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chemeClr val="accent4">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28" name="Freeform 10">
              <a:extLst>
                <a:ext uri="{FF2B5EF4-FFF2-40B4-BE49-F238E27FC236}">
                  <a16:creationId xmlns:a16="http://schemas.microsoft.com/office/drawing/2014/main" id="{935FBF70-EB99-4459-BE57-16765B532F96}"/>
                </a:ext>
              </a:extLst>
            </p:cNvPr>
            <p:cNvSpPr>
              <a:spLocks/>
            </p:cNvSpPr>
            <p:nvPr/>
          </p:nvSpPr>
          <p:spPr bwMode="auto">
            <a:xfrm>
              <a:off x="5641183" y="2257425"/>
              <a:ext cx="1302543"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4">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grpSp>
        <p:nvGrpSpPr>
          <p:cNvPr id="76810" name="Group 28">
            <a:extLst>
              <a:ext uri="{FF2B5EF4-FFF2-40B4-BE49-F238E27FC236}">
                <a16:creationId xmlns:a16="http://schemas.microsoft.com/office/drawing/2014/main" id="{A37CD915-ED42-46F2-89EB-D845B0DFF5C2}"/>
              </a:ext>
            </a:extLst>
          </p:cNvPr>
          <p:cNvGrpSpPr>
            <a:grpSpLocks/>
          </p:cNvGrpSpPr>
          <p:nvPr/>
        </p:nvGrpSpPr>
        <p:grpSpPr bwMode="auto">
          <a:xfrm>
            <a:off x="8199439" y="4679951"/>
            <a:ext cx="1639887" cy="252413"/>
            <a:chOff x="5661026" y="3946525"/>
            <a:chExt cx="2605088" cy="1962150"/>
          </a:xfrm>
        </p:grpSpPr>
        <p:sp>
          <p:nvSpPr>
            <p:cNvPr id="30" name="Freeform 11">
              <a:extLst>
                <a:ext uri="{FF2B5EF4-FFF2-40B4-BE49-F238E27FC236}">
                  <a16:creationId xmlns:a16="http://schemas.microsoft.com/office/drawing/2014/main" id="{0B19BF64-6021-44CA-AC78-BA7B0ECA705A}"/>
                </a:ext>
              </a:extLst>
            </p:cNvPr>
            <p:cNvSpPr>
              <a:spLocks/>
            </p:cNvSpPr>
            <p:nvPr/>
          </p:nvSpPr>
          <p:spPr bwMode="auto">
            <a:xfrm>
              <a:off x="5661026" y="3946525"/>
              <a:ext cx="1301283" cy="1962150"/>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chemeClr val="accent3">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31" name="Freeform 12">
              <a:extLst>
                <a:ext uri="{FF2B5EF4-FFF2-40B4-BE49-F238E27FC236}">
                  <a16:creationId xmlns:a16="http://schemas.microsoft.com/office/drawing/2014/main" id="{E1D9ABE3-7735-4790-B4D2-7F1F2D3A5AB9}"/>
                </a:ext>
              </a:extLst>
            </p:cNvPr>
            <p:cNvSpPr>
              <a:spLocks/>
            </p:cNvSpPr>
            <p:nvPr/>
          </p:nvSpPr>
          <p:spPr bwMode="auto">
            <a:xfrm>
              <a:off x="6962309" y="3946525"/>
              <a:ext cx="1303805"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3">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sp>
        <p:nvSpPr>
          <p:cNvPr id="35" name="Rectangle 34">
            <a:extLst>
              <a:ext uri="{FF2B5EF4-FFF2-40B4-BE49-F238E27FC236}">
                <a16:creationId xmlns:a16="http://schemas.microsoft.com/office/drawing/2014/main" id="{DB769255-7AE5-4F81-90D8-693D2B6B41A8}"/>
              </a:ext>
            </a:extLst>
          </p:cNvPr>
          <p:cNvSpPr/>
          <p:nvPr/>
        </p:nvSpPr>
        <p:spPr>
          <a:xfrm>
            <a:off x="1524000" y="4941888"/>
            <a:ext cx="9144000" cy="105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d-ID">
              <a:solidFill>
                <a:prstClr val="white"/>
              </a:solidFill>
              <a:latin typeface="Calibri" panose="020F0502020204030204"/>
            </a:endParaRPr>
          </a:p>
        </p:txBody>
      </p:sp>
      <p:grpSp>
        <p:nvGrpSpPr>
          <p:cNvPr id="76812" name="Group 31">
            <a:extLst>
              <a:ext uri="{FF2B5EF4-FFF2-40B4-BE49-F238E27FC236}">
                <a16:creationId xmlns:a16="http://schemas.microsoft.com/office/drawing/2014/main" id="{53E2C2CD-59BB-4EE2-BC0C-B46C5BFB4AC4}"/>
              </a:ext>
            </a:extLst>
          </p:cNvPr>
          <p:cNvGrpSpPr>
            <a:grpSpLocks/>
          </p:cNvGrpSpPr>
          <p:nvPr/>
        </p:nvGrpSpPr>
        <p:grpSpPr bwMode="auto">
          <a:xfrm>
            <a:off x="9023350" y="4686301"/>
            <a:ext cx="1644650" cy="252413"/>
            <a:chOff x="6970713" y="2933700"/>
            <a:chExt cx="2609851" cy="2974975"/>
          </a:xfrm>
        </p:grpSpPr>
        <p:sp>
          <p:nvSpPr>
            <p:cNvPr id="33" name="Freeform 13">
              <a:extLst>
                <a:ext uri="{FF2B5EF4-FFF2-40B4-BE49-F238E27FC236}">
                  <a16:creationId xmlns:a16="http://schemas.microsoft.com/office/drawing/2014/main" id="{68A2235F-AD04-4DD4-A9D6-A1BB70F5A3F9}"/>
                </a:ext>
              </a:extLst>
            </p:cNvPr>
            <p:cNvSpPr>
              <a:spLocks/>
            </p:cNvSpPr>
            <p:nvPr/>
          </p:nvSpPr>
          <p:spPr bwMode="auto">
            <a:xfrm>
              <a:off x="8278158" y="2933700"/>
              <a:ext cx="1302406" cy="2974975"/>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60000"/>
                <a:lumOff val="40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34" name="Freeform 14">
              <a:extLst>
                <a:ext uri="{FF2B5EF4-FFF2-40B4-BE49-F238E27FC236}">
                  <a16:creationId xmlns:a16="http://schemas.microsoft.com/office/drawing/2014/main" id="{64627510-656C-4734-A4F0-4429243BDFCB}"/>
                </a:ext>
              </a:extLst>
            </p:cNvPr>
            <p:cNvSpPr>
              <a:spLocks/>
            </p:cNvSpPr>
            <p:nvPr/>
          </p:nvSpPr>
          <p:spPr bwMode="auto">
            <a:xfrm>
              <a:off x="6970713" y="2933700"/>
              <a:ext cx="1307445" cy="2974975"/>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chemeClr val="accent5">
                <a:alpha val="75000"/>
              </a:schemeClr>
            </a:solidFill>
            <a:ln>
              <a:noFill/>
            </a:ln>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cxnSp>
        <p:nvCxnSpPr>
          <p:cNvPr id="36" name="Straight Connector 35">
            <a:extLst>
              <a:ext uri="{FF2B5EF4-FFF2-40B4-BE49-F238E27FC236}">
                <a16:creationId xmlns:a16="http://schemas.microsoft.com/office/drawing/2014/main" id="{A1CC1251-0A9B-4D36-90F1-4E39059DD99D}"/>
              </a:ext>
            </a:extLst>
          </p:cNvPr>
          <p:cNvCxnSpPr/>
          <p:nvPr/>
        </p:nvCxnSpPr>
        <p:spPr>
          <a:xfrm>
            <a:off x="2344738" y="3975101"/>
            <a:ext cx="0" cy="404813"/>
          </a:xfrm>
          <a:prstGeom prst="line">
            <a:avLst/>
          </a:prstGeom>
          <a:ln w="15875">
            <a:solidFill>
              <a:schemeClr val="accent1"/>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AB7CFA-6C29-4746-9AE8-168579807258}"/>
              </a:ext>
            </a:extLst>
          </p:cNvPr>
          <p:cNvCxnSpPr/>
          <p:nvPr/>
        </p:nvCxnSpPr>
        <p:spPr>
          <a:xfrm>
            <a:off x="3195638" y="4067176"/>
            <a:ext cx="0" cy="404813"/>
          </a:xfrm>
          <a:prstGeom prst="line">
            <a:avLst/>
          </a:prstGeom>
          <a:ln w="15875">
            <a:solidFill>
              <a:schemeClr val="accent2"/>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65AF9AD-882A-41DC-93EC-A74F6CEEF1A9}"/>
              </a:ext>
            </a:extLst>
          </p:cNvPr>
          <p:cNvCxnSpPr/>
          <p:nvPr/>
        </p:nvCxnSpPr>
        <p:spPr>
          <a:xfrm>
            <a:off x="4003675" y="4371976"/>
            <a:ext cx="0" cy="404813"/>
          </a:xfrm>
          <a:prstGeom prst="line">
            <a:avLst/>
          </a:prstGeom>
          <a:ln w="15875">
            <a:solidFill>
              <a:schemeClr val="accent3"/>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E348B3F-4CD7-40E4-AE2F-013FC436323C}"/>
              </a:ext>
            </a:extLst>
          </p:cNvPr>
          <p:cNvCxnSpPr/>
          <p:nvPr/>
        </p:nvCxnSpPr>
        <p:spPr>
          <a:xfrm>
            <a:off x="4822825" y="4379913"/>
            <a:ext cx="0" cy="404812"/>
          </a:xfrm>
          <a:prstGeom prst="line">
            <a:avLst/>
          </a:prstGeom>
          <a:ln w="15875">
            <a:solidFill>
              <a:schemeClr val="accent4"/>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4592614-67A4-4EAD-8FAC-E63350968BE6}"/>
              </a:ext>
            </a:extLst>
          </p:cNvPr>
          <p:cNvCxnSpPr/>
          <p:nvPr/>
        </p:nvCxnSpPr>
        <p:spPr>
          <a:xfrm>
            <a:off x="5680075" y="4446588"/>
            <a:ext cx="0" cy="404812"/>
          </a:xfrm>
          <a:prstGeom prst="line">
            <a:avLst/>
          </a:prstGeom>
          <a:ln w="15875">
            <a:solidFill>
              <a:schemeClr val="accent5"/>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9BD9E0D-D389-4CD5-979C-41CFF65F3218}"/>
              </a:ext>
            </a:extLst>
          </p:cNvPr>
          <p:cNvCxnSpPr/>
          <p:nvPr/>
        </p:nvCxnSpPr>
        <p:spPr>
          <a:xfrm>
            <a:off x="6484938" y="4370388"/>
            <a:ext cx="0" cy="404812"/>
          </a:xfrm>
          <a:prstGeom prst="line">
            <a:avLst/>
          </a:prstGeom>
          <a:ln w="15875">
            <a:solidFill>
              <a:schemeClr val="accent1"/>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5382C2-8EF5-4591-A95C-4445F0AA9ECE}"/>
              </a:ext>
            </a:extLst>
          </p:cNvPr>
          <p:cNvCxnSpPr/>
          <p:nvPr/>
        </p:nvCxnSpPr>
        <p:spPr>
          <a:xfrm>
            <a:off x="7356475" y="4341813"/>
            <a:ext cx="0" cy="404812"/>
          </a:xfrm>
          <a:prstGeom prst="line">
            <a:avLst/>
          </a:prstGeom>
          <a:ln w="15875">
            <a:solidFill>
              <a:schemeClr val="accent2"/>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2C5ABCF-A173-4704-B420-547D968D556F}"/>
              </a:ext>
            </a:extLst>
          </p:cNvPr>
          <p:cNvCxnSpPr/>
          <p:nvPr/>
        </p:nvCxnSpPr>
        <p:spPr>
          <a:xfrm>
            <a:off x="8175625" y="4178301"/>
            <a:ext cx="0" cy="404813"/>
          </a:xfrm>
          <a:prstGeom prst="line">
            <a:avLst/>
          </a:prstGeom>
          <a:ln w="15875">
            <a:solidFill>
              <a:schemeClr val="accent4"/>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0D568E4-84A2-403D-BDC5-9CBD1EB5F073}"/>
              </a:ext>
            </a:extLst>
          </p:cNvPr>
          <p:cNvCxnSpPr/>
          <p:nvPr/>
        </p:nvCxnSpPr>
        <p:spPr>
          <a:xfrm>
            <a:off x="9023350" y="4205288"/>
            <a:ext cx="0" cy="404812"/>
          </a:xfrm>
          <a:prstGeom prst="line">
            <a:avLst/>
          </a:prstGeom>
          <a:ln w="15875">
            <a:solidFill>
              <a:schemeClr val="accent3"/>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BFD6DDB-ED50-4BD1-877A-D5A601204201}"/>
              </a:ext>
            </a:extLst>
          </p:cNvPr>
          <p:cNvCxnSpPr/>
          <p:nvPr/>
        </p:nvCxnSpPr>
        <p:spPr>
          <a:xfrm>
            <a:off x="9852025" y="4198938"/>
            <a:ext cx="0" cy="404812"/>
          </a:xfrm>
          <a:prstGeom prst="line">
            <a:avLst/>
          </a:prstGeom>
          <a:ln w="15875">
            <a:solidFill>
              <a:schemeClr val="accent5"/>
            </a:solidFill>
            <a:prstDash val="sysDash"/>
            <a:headEnd type="diamon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B962F1-6251-4642-B25B-4E3C02272CE2}"/>
              </a:ext>
            </a:extLst>
          </p:cNvPr>
          <p:cNvSpPr txBox="1"/>
          <p:nvPr/>
        </p:nvSpPr>
        <p:spPr>
          <a:xfrm>
            <a:off x="2174876" y="5057775"/>
            <a:ext cx="33972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CH</a:t>
            </a:r>
            <a:endParaRPr lang="id-ID" sz="1050" b="1" dirty="0">
              <a:solidFill>
                <a:prstClr val="white"/>
              </a:solidFill>
              <a:latin typeface="Calibri" panose="020F0502020204030204" pitchFamily="34" charset="0"/>
            </a:endParaRPr>
          </a:p>
        </p:txBody>
      </p:sp>
      <p:sp>
        <p:nvSpPr>
          <p:cNvPr id="48" name="TextBox 47">
            <a:extLst>
              <a:ext uri="{FF2B5EF4-FFF2-40B4-BE49-F238E27FC236}">
                <a16:creationId xmlns:a16="http://schemas.microsoft.com/office/drawing/2014/main" id="{5CDA8A50-5F63-488A-BE70-29E9D099F400}"/>
              </a:ext>
            </a:extLst>
          </p:cNvPr>
          <p:cNvSpPr txBox="1"/>
          <p:nvPr/>
        </p:nvSpPr>
        <p:spPr>
          <a:xfrm>
            <a:off x="3009901" y="5057775"/>
            <a:ext cx="334963"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DE</a:t>
            </a:r>
            <a:endParaRPr lang="id-ID" sz="1050" b="1" dirty="0">
              <a:solidFill>
                <a:prstClr val="white"/>
              </a:solidFill>
              <a:latin typeface="Calibri" panose="020F0502020204030204" pitchFamily="34" charset="0"/>
            </a:endParaRPr>
          </a:p>
        </p:txBody>
      </p:sp>
      <p:sp>
        <p:nvSpPr>
          <p:cNvPr id="49" name="TextBox 48">
            <a:extLst>
              <a:ext uri="{FF2B5EF4-FFF2-40B4-BE49-F238E27FC236}">
                <a16:creationId xmlns:a16="http://schemas.microsoft.com/office/drawing/2014/main" id="{BE614698-6F6E-4D51-A0C7-9E945EE1548C}"/>
              </a:ext>
            </a:extLst>
          </p:cNvPr>
          <p:cNvSpPr txBox="1"/>
          <p:nvPr/>
        </p:nvSpPr>
        <p:spPr>
          <a:xfrm>
            <a:off x="3829050" y="5057775"/>
            <a:ext cx="331788"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NL</a:t>
            </a:r>
            <a:endParaRPr lang="id-ID" sz="1050" b="1" dirty="0">
              <a:solidFill>
                <a:prstClr val="white"/>
              </a:solidFill>
              <a:latin typeface="Calibri" panose="020F0502020204030204" pitchFamily="34" charset="0"/>
            </a:endParaRPr>
          </a:p>
        </p:txBody>
      </p:sp>
      <p:sp>
        <p:nvSpPr>
          <p:cNvPr id="50" name="TextBox 49">
            <a:extLst>
              <a:ext uri="{FF2B5EF4-FFF2-40B4-BE49-F238E27FC236}">
                <a16:creationId xmlns:a16="http://schemas.microsoft.com/office/drawing/2014/main" id="{2ABC64D9-032B-4128-A9FA-39CBCBCEA371}"/>
              </a:ext>
            </a:extLst>
          </p:cNvPr>
          <p:cNvSpPr txBox="1"/>
          <p:nvPr/>
        </p:nvSpPr>
        <p:spPr>
          <a:xfrm>
            <a:off x="4659314" y="5057775"/>
            <a:ext cx="33337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AT</a:t>
            </a:r>
            <a:endParaRPr lang="id-ID" sz="1050" b="1" dirty="0">
              <a:solidFill>
                <a:prstClr val="white"/>
              </a:solidFill>
              <a:latin typeface="Calibri" panose="020F0502020204030204" pitchFamily="34" charset="0"/>
            </a:endParaRPr>
          </a:p>
        </p:txBody>
      </p:sp>
      <p:sp>
        <p:nvSpPr>
          <p:cNvPr id="51" name="TextBox 50">
            <a:extLst>
              <a:ext uri="{FF2B5EF4-FFF2-40B4-BE49-F238E27FC236}">
                <a16:creationId xmlns:a16="http://schemas.microsoft.com/office/drawing/2014/main" id="{AF1795ED-994E-42EA-8A16-668E5720E291}"/>
              </a:ext>
            </a:extLst>
          </p:cNvPr>
          <p:cNvSpPr txBox="1"/>
          <p:nvPr/>
        </p:nvSpPr>
        <p:spPr>
          <a:xfrm>
            <a:off x="5318125" y="5057775"/>
            <a:ext cx="660400" cy="254000"/>
          </a:xfrm>
          <a:prstGeom prst="rect">
            <a:avLst/>
          </a:prstGeom>
          <a:noFill/>
        </p:spPr>
        <p:txBody>
          <a:bodyPr wrap="none">
            <a:spAutoFit/>
          </a:bodyPr>
          <a:lstStyle/>
          <a:p>
            <a:pPr algn="ctr" eaLnBrk="0" fontAlgn="base" hangingPunct="0">
              <a:spcBef>
                <a:spcPct val="0"/>
              </a:spcBef>
              <a:spcAft>
                <a:spcPct val="0"/>
              </a:spcAft>
              <a:defRPr/>
            </a:pPr>
            <a:r>
              <a:rPr lang="de-CH" sz="1050" b="1" dirty="0" err="1">
                <a:solidFill>
                  <a:prstClr val="white"/>
                </a:solidFill>
                <a:latin typeface="Calibri" panose="020F0502020204030204" pitchFamily="34" charset="0"/>
              </a:rPr>
              <a:t>Flanders</a:t>
            </a:r>
            <a:endParaRPr lang="id-ID" sz="1050" b="1" dirty="0">
              <a:solidFill>
                <a:prstClr val="white"/>
              </a:solidFill>
              <a:latin typeface="Calibri" panose="020F0502020204030204" pitchFamily="34" charset="0"/>
            </a:endParaRPr>
          </a:p>
        </p:txBody>
      </p:sp>
      <p:sp>
        <p:nvSpPr>
          <p:cNvPr id="52" name="TextBox 51">
            <a:extLst>
              <a:ext uri="{FF2B5EF4-FFF2-40B4-BE49-F238E27FC236}">
                <a16:creationId xmlns:a16="http://schemas.microsoft.com/office/drawing/2014/main" id="{CA522657-A191-4F5D-83E6-DF0237906CBB}"/>
              </a:ext>
            </a:extLst>
          </p:cNvPr>
          <p:cNvSpPr txBox="1"/>
          <p:nvPr/>
        </p:nvSpPr>
        <p:spPr>
          <a:xfrm>
            <a:off x="6305551" y="5057775"/>
            <a:ext cx="34607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HR</a:t>
            </a:r>
            <a:endParaRPr lang="id-ID" sz="1050" b="1" dirty="0">
              <a:solidFill>
                <a:prstClr val="white"/>
              </a:solidFill>
              <a:latin typeface="Calibri" panose="020F0502020204030204" pitchFamily="34" charset="0"/>
            </a:endParaRPr>
          </a:p>
        </p:txBody>
      </p:sp>
      <p:sp>
        <p:nvSpPr>
          <p:cNvPr id="53" name="TextBox 52">
            <a:extLst>
              <a:ext uri="{FF2B5EF4-FFF2-40B4-BE49-F238E27FC236}">
                <a16:creationId xmlns:a16="http://schemas.microsoft.com/office/drawing/2014/main" id="{9A6E7C54-DDC2-48CD-8FE9-CE28AD5D7494}"/>
              </a:ext>
            </a:extLst>
          </p:cNvPr>
          <p:cNvSpPr txBox="1"/>
          <p:nvPr/>
        </p:nvSpPr>
        <p:spPr>
          <a:xfrm>
            <a:off x="7212014" y="5057775"/>
            <a:ext cx="28257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FI</a:t>
            </a:r>
            <a:endParaRPr lang="id-ID" sz="1050" b="1" dirty="0">
              <a:solidFill>
                <a:prstClr val="white"/>
              </a:solidFill>
              <a:latin typeface="Calibri" panose="020F0502020204030204" pitchFamily="34" charset="0"/>
            </a:endParaRPr>
          </a:p>
        </p:txBody>
      </p:sp>
      <p:sp>
        <p:nvSpPr>
          <p:cNvPr id="54" name="TextBox 53">
            <a:extLst>
              <a:ext uri="{FF2B5EF4-FFF2-40B4-BE49-F238E27FC236}">
                <a16:creationId xmlns:a16="http://schemas.microsoft.com/office/drawing/2014/main" id="{72F767C3-15FF-4940-A35A-AC112551A305}"/>
              </a:ext>
            </a:extLst>
          </p:cNvPr>
          <p:cNvSpPr txBox="1"/>
          <p:nvPr/>
        </p:nvSpPr>
        <p:spPr>
          <a:xfrm>
            <a:off x="8047038" y="5057775"/>
            <a:ext cx="285750"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IE</a:t>
            </a:r>
            <a:endParaRPr lang="id-ID" sz="1050" b="1" dirty="0">
              <a:solidFill>
                <a:prstClr val="white"/>
              </a:solidFill>
              <a:latin typeface="Calibri" panose="020F0502020204030204" pitchFamily="34" charset="0"/>
            </a:endParaRPr>
          </a:p>
        </p:txBody>
      </p:sp>
      <p:sp>
        <p:nvSpPr>
          <p:cNvPr id="55" name="TextBox 54">
            <a:extLst>
              <a:ext uri="{FF2B5EF4-FFF2-40B4-BE49-F238E27FC236}">
                <a16:creationId xmlns:a16="http://schemas.microsoft.com/office/drawing/2014/main" id="{2B0687A5-631C-4CBB-A84F-ACCD2A484112}"/>
              </a:ext>
            </a:extLst>
          </p:cNvPr>
          <p:cNvSpPr txBox="1"/>
          <p:nvPr/>
        </p:nvSpPr>
        <p:spPr>
          <a:xfrm>
            <a:off x="8816975" y="5057775"/>
            <a:ext cx="363538"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NO</a:t>
            </a:r>
            <a:endParaRPr lang="id-ID" sz="1050" b="1" dirty="0">
              <a:solidFill>
                <a:prstClr val="white"/>
              </a:solidFill>
              <a:latin typeface="Calibri" panose="020F0502020204030204" pitchFamily="34" charset="0"/>
            </a:endParaRPr>
          </a:p>
        </p:txBody>
      </p:sp>
      <p:sp>
        <p:nvSpPr>
          <p:cNvPr id="56" name="TextBox 55">
            <a:extLst>
              <a:ext uri="{FF2B5EF4-FFF2-40B4-BE49-F238E27FC236}">
                <a16:creationId xmlns:a16="http://schemas.microsoft.com/office/drawing/2014/main" id="{262DAF13-103E-488A-9EB2-15041D86CA99}"/>
              </a:ext>
            </a:extLst>
          </p:cNvPr>
          <p:cNvSpPr txBox="1"/>
          <p:nvPr/>
        </p:nvSpPr>
        <p:spPr>
          <a:xfrm>
            <a:off x="9686926" y="5057775"/>
            <a:ext cx="314325" cy="254000"/>
          </a:xfrm>
          <a:prstGeom prst="rect">
            <a:avLst/>
          </a:prstGeom>
          <a:noFill/>
        </p:spPr>
        <p:txBody>
          <a:bodyPr wrap="none">
            <a:spAutoFit/>
          </a:bodyPr>
          <a:lstStyle/>
          <a:p>
            <a:pPr algn="ctr" eaLnBrk="0" fontAlgn="base" hangingPunct="0">
              <a:spcBef>
                <a:spcPct val="0"/>
              </a:spcBef>
              <a:spcAft>
                <a:spcPct val="0"/>
              </a:spcAft>
              <a:defRPr/>
            </a:pPr>
            <a:r>
              <a:rPr lang="fr-CH" sz="1050" b="1" dirty="0">
                <a:solidFill>
                  <a:prstClr val="white"/>
                </a:solidFill>
                <a:latin typeface="Calibri" panose="020F0502020204030204" pitchFamily="34" charset="0"/>
              </a:rPr>
              <a:t>SE</a:t>
            </a:r>
            <a:endParaRPr lang="id-ID" sz="1050" b="1" dirty="0">
              <a:solidFill>
                <a:prstClr val="white"/>
              </a:solidFill>
              <a:latin typeface="Calibri" panose="020F0502020204030204" pitchFamily="34" charset="0"/>
            </a:endParaRPr>
          </a:p>
        </p:txBody>
      </p:sp>
      <p:sp>
        <p:nvSpPr>
          <p:cNvPr id="76833" name="TextBox 79">
            <a:extLst>
              <a:ext uri="{FF2B5EF4-FFF2-40B4-BE49-F238E27FC236}">
                <a16:creationId xmlns:a16="http://schemas.microsoft.com/office/drawing/2014/main" id="{82050B51-8341-40B6-BD16-27F583E78259}"/>
              </a:ext>
            </a:extLst>
          </p:cNvPr>
          <p:cNvSpPr txBox="1">
            <a:spLocks noChangeArrowheads="1"/>
          </p:cNvSpPr>
          <p:nvPr/>
        </p:nvSpPr>
        <p:spPr bwMode="auto">
          <a:xfrm>
            <a:off x="2116138" y="3621089"/>
            <a:ext cx="469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5B9BD5"/>
                </a:solidFill>
                <a:latin typeface="Calibri" panose="020F0502020204030204" pitchFamily="34" charset="0"/>
              </a:rPr>
              <a:t>5</a:t>
            </a:r>
            <a:r>
              <a:rPr lang="id-ID" altLang="en-US" sz="1800" b="1">
                <a:solidFill>
                  <a:srgbClr val="5B9BD5"/>
                </a:solidFill>
                <a:latin typeface="Calibri" panose="020F0502020204030204" pitchFamily="34" charset="0"/>
              </a:rPr>
              <a:t>%</a:t>
            </a:r>
          </a:p>
        </p:txBody>
      </p:sp>
      <p:sp>
        <p:nvSpPr>
          <p:cNvPr id="76834" name="TextBox 80">
            <a:extLst>
              <a:ext uri="{FF2B5EF4-FFF2-40B4-BE49-F238E27FC236}">
                <a16:creationId xmlns:a16="http://schemas.microsoft.com/office/drawing/2014/main" id="{20D14273-23E9-46C1-AEAD-8D12A977C535}"/>
              </a:ext>
            </a:extLst>
          </p:cNvPr>
          <p:cNvSpPr txBox="1">
            <a:spLocks noChangeArrowheads="1"/>
          </p:cNvSpPr>
          <p:nvPr/>
        </p:nvSpPr>
        <p:spPr bwMode="auto">
          <a:xfrm>
            <a:off x="2825751" y="3732214"/>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ED7D31"/>
                </a:solidFill>
                <a:latin typeface="Calibri" panose="020F0502020204030204" pitchFamily="34" charset="0"/>
              </a:rPr>
              <a:t>2.84</a:t>
            </a:r>
            <a:r>
              <a:rPr lang="id-ID" altLang="en-US" sz="1800" b="1">
                <a:solidFill>
                  <a:srgbClr val="ED7D31"/>
                </a:solidFill>
                <a:latin typeface="Calibri" panose="020F0502020204030204" pitchFamily="34" charset="0"/>
              </a:rPr>
              <a:t>%</a:t>
            </a:r>
          </a:p>
        </p:txBody>
      </p:sp>
      <p:sp>
        <p:nvSpPr>
          <p:cNvPr id="82" name="TextBox 81">
            <a:extLst>
              <a:ext uri="{FF2B5EF4-FFF2-40B4-BE49-F238E27FC236}">
                <a16:creationId xmlns:a16="http://schemas.microsoft.com/office/drawing/2014/main" id="{2CD57B26-D498-4E08-BFC8-110731C70722}"/>
              </a:ext>
            </a:extLst>
          </p:cNvPr>
          <p:cNvSpPr txBox="1"/>
          <p:nvPr/>
        </p:nvSpPr>
        <p:spPr>
          <a:xfrm>
            <a:off x="3605214" y="3967164"/>
            <a:ext cx="765175" cy="369887"/>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A5A5A5"/>
                </a:solidFill>
                <a:latin typeface="Calibri" panose="020F0502020204030204" pitchFamily="34" charset="0"/>
              </a:rPr>
              <a:t>0.54</a:t>
            </a:r>
            <a:r>
              <a:rPr lang="id-ID" b="1" dirty="0">
                <a:solidFill>
                  <a:srgbClr val="A5A5A5"/>
                </a:solidFill>
                <a:latin typeface="Calibri" panose="020F0502020204030204" pitchFamily="34" charset="0"/>
              </a:rPr>
              <a:t>%</a:t>
            </a:r>
          </a:p>
        </p:txBody>
      </p:sp>
      <p:sp>
        <p:nvSpPr>
          <p:cNvPr id="83" name="TextBox 82">
            <a:extLst>
              <a:ext uri="{FF2B5EF4-FFF2-40B4-BE49-F238E27FC236}">
                <a16:creationId xmlns:a16="http://schemas.microsoft.com/office/drawing/2014/main" id="{F69DEB36-A9A8-4B5C-A96D-88A540E33720}"/>
              </a:ext>
            </a:extLst>
          </p:cNvPr>
          <p:cNvSpPr txBox="1"/>
          <p:nvPr/>
        </p:nvSpPr>
        <p:spPr>
          <a:xfrm>
            <a:off x="4416426" y="4071939"/>
            <a:ext cx="765175" cy="369887"/>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FFC000"/>
                </a:solidFill>
                <a:latin typeface="Calibri" panose="020F0502020204030204" pitchFamily="34" charset="0"/>
              </a:rPr>
              <a:t>0.39</a:t>
            </a:r>
            <a:r>
              <a:rPr lang="id-ID" b="1" dirty="0">
                <a:solidFill>
                  <a:srgbClr val="FFC000"/>
                </a:solidFill>
                <a:latin typeface="Calibri" panose="020F0502020204030204" pitchFamily="34" charset="0"/>
              </a:rPr>
              <a:t>%</a:t>
            </a:r>
          </a:p>
        </p:txBody>
      </p:sp>
      <p:sp>
        <p:nvSpPr>
          <p:cNvPr id="84" name="TextBox 83">
            <a:extLst>
              <a:ext uri="{FF2B5EF4-FFF2-40B4-BE49-F238E27FC236}">
                <a16:creationId xmlns:a16="http://schemas.microsoft.com/office/drawing/2014/main" id="{BD936CC8-FECC-4457-8D86-B3D3C12AFED7}"/>
              </a:ext>
            </a:extLst>
          </p:cNvPr>
          <p:cNvSpPr txBox="1"/>
          <p:nvPr/>
        </p:nvSpPr>
        <p:spPr>
          <a:xfrm>
            <a:off x="5286376" y="4079875"/>
            <a:ext cx="765175" cy="369888"/>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4472C4"/>
                </a:solidFill>
                <a:latin typeface="Calibri" panose="020F0502020204030204" pitchFamily="34" charset="0"/>
              </a:rPr>
              <a:t>0.16</a:t>
            </a:r>
            <a:r>
              <a:rPr lang="id-ID" b="1" dirty="0">
                <a:solidFill>
                  <a:srgbClr val="4472C4"/>
                </a:solidFill>
                <a:latin typeface="Calibri" panose="020F0502020204030204" pitchFamily="34" charset="0"/>
              </a:rPr>
              <a:t>%</a:t>
            </a:r>
          </a:p>
        </p:txBody>
      </p:sp>
      <p:sp>
        <p:nvSpPr>
          <p:cNvPr id="76838" name="TextBox 84">
            <a:extLst>
              <a:ext uri="{FF2B5EF4-FFF2-40B4-BE49-F238E27FC236}">
                <a16:creationId xmlns:a16="http://schemas.microsoft.com/office/drawing/2014/main" id="{C9CA5201-0548-4DB2-A59F-764D855A6012}"/>
              </a:ext>
            </a:extLst>
          </p:cNvPr>
          <p:cNvSpPr txBox="1">
            <a:spLocks noChangeArrowheads="1"/>
          </p:cNvSpPr>
          <p:nvPr/>
        </p:nvSpPr>
        <p:spPr bwMode="auto">
          <a:xfrm>
            <a:off x="6110289" y="4079875"/>
            <a:ext cx="765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5B9BD5"/>
                </a:solidFill>
                <a:latin typeface="Calibri" panose="020F0502020204030204" pitchFamily="34" charset="0"/>
              </a:rPr>
              <a:t>0.43</a:t>
            </a:r>
            <a:r>
              <a:rPr lang="id-ID" altLang="en-US" sz="1800" b="1">
                <a:solidFill>
                  <a:srgbClr val="5B9BD5"/>
                </a:solidFill>
                <a:latin typeface="Calibri" panose="020F0502020204030204" pitchFamily="34" charset="0"/>
              </a:rPr>
              <a:t>%</a:t>
            </a:r>
          </a:p>
        </p:txBody>
      </p:sp>
      <p:sp>
        <p:nvSpPr>
          <p:cNvPr id="76839" name="TextBox 85">
            <a:extLst>
              <a:ext uri="{FF2B5EF4-FFF2-40B4-BE49-F238E27FC236}">
                <a16:creationId xmlns:a16="http://schemas.microsoft.com/office/drawing/2014/main" id="{D603736F-4271-4A33-8F20-F2FC1AC2BE3C}"/>
              </a:ext>
            </a:extLst>
          </p:cNvPr>
          <p:cNvSpPr txBox="1">
            <a:spLocks noChangeArrowheads="1"/>
          </p:cNvSpPr>
          <p:nvPr/>
        </p:nvSpPr>
        <p:spPr bwMode="auto">
          <a:xfrm>
            <a:off x="6956426" y="4003675"/>
            <a:ext cx="765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fr-CH" altLang="en-US" sz="1800" b="1">
                <a:solidFill>
                  <a:srgbClr val="ED7D31"/>
                </a:solidFill>
                <a:latin typeface="Calibri" panose="020F0502020204030204" pitchFamily="34" charset="0"/>
              </a:rPr>
              <a:t>1.73</a:t>
            </a:r>
            <a:r>
              <a:rPr lang="id-ID" altLang="en-US" sz="1800" b="1">
                <a:solidFill>
                  <a:srgbClr val="ED7D31"/>
                </a:solidFill>
                <a:latin typeface="Calibri" panose="020F0502020204030204" pitchFamily="34" charset="0"/>
              </a:rPr>
              <a:t>%</a:t>
            </a:r>
          </a:p>
        </p:txBody>
      </p:sp>
      <p:sp>
        <p:nvSpPr>
          <p:cNvPr id="87" name="TextBox 86">
            <a:extLst>
              <a:ext uri="{FF2B5EF4-FFF2-40B4-BE49-F238E27FC236}">
                <a16:creationId xmlns:a16="http://schemas.microsoft.com/office/drawing/2014/main" id="{84378386-BAF2-47E7-BBE9-72B4F74730A2}"/>
              </a:ext>
            </a:extLst>
          </p:cNvPr>
          <p:cNvSpPr txBox="1"/>
          <p:nvPr/>
        </p:nvSpPr>
        <p:spPr>
          <a:xfrm>
            <a:off x="7827964" y="3871914"/>
            <a:ext cx="765175" cy="369887"/>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FFC000"/>
                </a:solidFill>
                <a:latin typeface="Calibri" panose="020F0502020204030204" pitchFamily="34" charset="0"/>
              </a:rPr>
              <a:t>3.28</a:t>
            </a:r>
            <a:r>
              <a:rPr lang="id-ID" b="1" dirty="0">
                <a:solidFill>
                  <a:srgbClr val="FFC000"/>
                </a:solidFill>
                <a:latin typeface="Calibri" panose="020F0502020204030204" pitchFamily="34" charset="0"/>
              </a:rPr>
              <a:t>%</a:t>
            </a:r>
          </a:p>
        </p:txBody>
      </p:sp>
      <p:sp>
        <p:nvSpPr>
          <p:cNvPr id="88" name="TextBox 87">
            <a:extLst>
              <a:ext uri="{FF2B5EF4-FFF2-40B4-BE49-F238E27FC236}">
                <a16:creationId xmlns:a16="http://schemas.microsoft.com/office/drawing/2014/main" id="{FFA620A0-0CC5-4473-A517-857A65CCADB2}"/>
              </a:ext>
            </a:extLst>
          </p:cNvPr>
          <p:cNvSpPr txBox="1"/>
          <p:nvPr/>
        </p:nvSpPr>
        <p:spPr>
          <a:xfrm>
            <a:off x="8640764" y="3892550"/>
            <a:ext cx="765175" cy="369888"/>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A5A5A5"/>
                </a:solidFill>
                <a:latin typeface="Calibri" panose="020F0502020204030204" pitchFamily="34" charset="0"/>
              </a:rPr>
              <a:t>2.10</a:t>
            </a:r>
            <a:r>
              <a:rPr lang="id-ID" b="1" dirty="0">
                <a:solidFill>
                  <a:srgbClr val="A5A5A5"/>
                </a:solidFill>
                <a:latin typeface="Calibri" panose="020F0502020204030204" pitchFamily="34" charset="0"/>
              </a:rPr>
              <a:t>%</a:t>
            </a:r>
          </a:p>
        </p:txBody>
      </p:sp>
      <p:sp>
        <p:nvSpPr>
          <p:cNvPr id="89" name="TextBox 88">
            <a:extLst>
              <a:ext uri="{FF2B5EF4-FFF2-40B4-BE49-F238E27FC236}">
                <a16:creationId xmlns:a16="http://schemas.microsoft.com/office/drawing/2014/main" id="{9DEA95D0-C8E1-4FD0-86E8-FFD99F76A8BB}"/>
              </a:ext>
            </a:extLst>
          </p:cNvPr>
          <p:cNvSpPr txBox="1"/>
          <p:nvPr/>
        </p:nvSpPr>
        <p:spPr>
          <a:xfrm>
            <a:off x="9475789" y="3897314"/>
            <a:ext cx="765175" cy="369887"/>
          </a:xfrm>
          <a:prstGeom prst="rect">
            <a:avLst/>
          </a:prstGeom>
          <a:noFill/>
        </p:spPr>
        <p:txBody>
          <a:bodyPr wrap="none">
            <a:spAutoFit/>
          </a:bodyPr>
          <a:lstStyle/>
          <a:p>
            <a:pPr algn="ctr" eaLnBrk="0" fontAlgn="base" hangingPunct="0">
              <a:spcBef>
                <a:spcPct val="0"/>
              </a:spcBef>
              <a:spcAft>
                <a:spcPct val="0"/>
              </a:spcAft>
              <a:defRPr/>
            </a:pPr>
            <a:r>
              <a:rPr lang="fr-CH" b="1" dirty="0">
                <a:solidFill>
                  <a:srgbClr val="4472C4"/>
                </a:solidFill>
                <a:latin typeface="Calibri" panose="020F0502020204030204" pitchFamily="34" charset="0"/>
              </a:rPr>
              <a:t>1.95</a:t>
            </a:r>
            <a:r>
              <a:rPr lang="id-ID" b="1" dirty="0">
                <a:solidFill>
                  <a:srgbClr val="4472C4"/>
                </a:solidFill>
                <a:latin typeface="Calibri" panose="020F0502020204030204" pitchFamily="34" charset="0"/>
              </a:rPr>
              <a:t>%</a:t>
            </a:r>
          </a:p>
        </p:txBody>
      </p:sp>
      <p:sp>
        <p:nvSpPr>
          <p:cNvPr id="76843" name="TextBox 45">
            <a:extLst>
              <a:ext uri="{FF2B5EF4-FFF2-40B4-BE49-F238E27FC236}">
                <a16:creationId xmlns:a16="http://schemas.microsoft.com/office/drawing/2014/main" id="{FEAC85CF-5016-4967-92A7-E7EAB5DF8A2C}"/>
              </a:ext>
            </a:extLst>
          </p:cNvPr>
          <p:cNvSpPr txBox="1">
            <a:spLocks noChangeArrowheads="1"/>
          </p:cNvSpPr>
          <p:nvPr/>
        </p:nvSpPr>
        <p:spPr bwMode="auto">
          <a:xfrm>
            <a:off x="9450388" y="1057275"/>
            <a:ext cx="1219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prstClr val="black"/>
              </a:solidFill>
              <a:latin typeface="Calibri" panose="020F0502020204030204" pitchFamily="34" charset="0"/>
            </a:endParaRPr>
          </a:p>
        </p:txBody>
      </p:sp>
      <p:grpSp>
        <p:nvGrpSpPr>
          <p:cNvPr id="76844" name="Group 32">
            <a:extLst>
              <a:ext uri="{FF2B5EF4-FFF2-40B4-BE49-F238E27FC236}">
                <a16:creationId xmlns:a16="http://schemas.microsoft.com/office/drawing/2014/main" id="{EDD8F728-0021-4967-8BC4-5F8CFE56E291}"/>
              </a:ext>
            </a:extLst>
          </p:cNvPr>
          <p:cNvGrpSpPr>
            <a:grpSpLocks/>
          </p:cNvGrpSpPr>
          <p:nvPr/>
        </p:nvGrpSpPr>
        <p:grpSpPr bwMode="auto">
          <a:xfrm>
            <a:off x="2338388" y="255589"/>
            <a:ext cx="7429500" cy="492125"/>
            <a:chOff x="857224" y="142876"/>
            <a:chExt cx="7429552" cy="492442"/>
          </a:xfrm>
        </p:grpSpPr>
        <p:sp>
          <p:nvSpPr>
            <p:cNvPr id="76" name="Rectangle 90">
              <a:extLst>
                <a:ext uri="{FF2B5EF4-FFF2-40B4-BE49-F238E27FC236}">
                  <a16:creationId xmlns:a16="http://schemas.microsoft.com/office/drawing/2014/main" id="{BD538EE5-0A1E-42B9-904B-95047B28D9F5}"/>
                </a:ext>
              </a:extLst>
            </p:cNvPr>
            <p:cNvSpPr/>
            <p:nvPr/>
          </p:nvSpPr>
          <p:spPr>
            <a:xfrm>
              <a:off x="857224" y="142876"/>
              <a:ext cx="7429552" cy="492442"/>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77" name="Straight Connector 91">
              <a:extLst>
                <a:ext uri="{FF2B5EF4-FFF2-40B4-BE49-F238E27FC236}">
                  <a16:creationId xmlns:a16="http://schemas.microsoft.com/office/drawing/2014/main" id="{7C32AE5F-9F62-4C3B-B126-4A86D307E4F5}"/>
                </a:ext>
              </a:extLst>
            </p:cNvPr>
            <p:cNvCxnSpPr/>
            <p:nvPr/>
          </p:nvCxnSpPr>
          <p:spPr>
            <a:xfrm rot="5400000">
              <a:off x="2348599" y="367652"/>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92">
              <a:extLst>
                <a:ext uri="{FF2B5EF4-FFF2-40B4-BE49-F238E27FC236}">
                  <a16:creationId xmlns:a16="http://schemas.microsoft.com/office/drawing/2014/main" id="{FB6A6934-2E2D-457A-AF37-617B634CF620}"/>
                </a:ext>
              </a:extLst>
            </p:cNvPr>
            <p:cNvCxnSpPr/>
            <p:nvPr/>
          </p:nvCxnSpPr>
          <p:spPr>
            <a:xfrm rot="5400000">
              <a:off x="6508672" y="368447"/>
              <a:ext cx="287522"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6845" name="Picture 14" descr="\\snffas02.snfbern.ch\home$\cgeerdin\Desktop\UAS4EUROPE logo.jpg">
            <a:extLst>
              <a:ext uri="{FF2B5EF4-FFF2-40B4-BE49-F238E27FC236}">
                <a16:creationId xmlns:a16="http://schemas.microsoft.com/office/drawing/2014/main" id="{A8293FBE-6108-4BE5-A4B8-B6027DAA1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81" name="Rechthoek 80">
            <a:extLst>
              <a:ext uri="{FF2B5EF4-FFF2-40B4-BE49-F238E27FC236}">
                <a16:creationId xmlns:a16="http://schemas.microsoft.com/office/drawing/2014/main" id="{542BD9E9-CA15-4F50-A9E5-7CBFA010DE2E}"/>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76847" name="Rectangle 2">
            <a:extLst>
              <a:ext uri="{FF2B5EF4-FFF2-40B4-BE49-F238E27FC236}">
                <a16:creationId xmlns:a16="http://schemas.microsoft.com/office/drawing/2014/main" id="{4467AF64-2F1C-4498-B2D6-6A5E6D7377F2}"/>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1. </a:t>
            </a:r>
            <a:r>
              <a:rPr lang="en-GB" altLang="nl-NL">
                <a:solidFill>
                  <a:prstClr val="white"/>
                </a:solidFill>
                <a:latin typeface="Calibri" panose="020F0502020204030204" pitchFamily="34" charset="0"/>
                <a:ea typeface="Open Sans"/>
                <a:cs typeface="Open Sans"/>
              </a:rPr>
              <a:t>Data Analysis</a:t>
            </a:r>
          </a:p>
        </p:txBody>
      </p:sp>
      <p:grpSp>
        <p:nvGrpSpPr>
          <p:cNvPr id="90" name="Group 66">
            <a:extLst>
              <a:ext uri="{FF2B5EF4-FFF2-40B4-BE49-F238E27FC236}">
                <a16:creationId xmlns:a16="http://schemas.microsoft.com/office/drawing/2014/main" id="{586D365C-AAB0-415C-BE51-FBD3027C677B}"/>
              </a:ext>
            </a:extLst>
          </p:cNvPr>
          <p:cNvGrpSpPr/>
          <p:nvPr/>
        </p:nvGrpSpPr>
        <p:grpSpPr>
          <a:xfrm rot="5400000">
            <a:off x="1579296" y="5238015"/>
            <a:ext cx="1543582" cy="1607201"/>
            <a:chOff x="8349573" y="-1673337"/>
            <a:chExt cx="6162676" cy="6416675"/>
          </a:xfrm>
          <a:solidFill>
            <a:schemeClr val="bg1">
              <a:alpha val="15000"/>
            </a:schemeClr>
          </a:solidFill>
        </p:grpSpPr>
        <p:sp>
          <p:nvSpPr>
            <p:cNvPr id="94" name="Freeform 319">
              <a:extLst>
                <a:ext uri="{FF2B5EF4-FFF2-40B4-BE49-F238E27FC236}">
                  <a16:creationId xmlns:a16="http://schemas.microsoft.com/office/drawing/2014/main" id="{7165F935-2475-4C9B-8F0D-3FE286BA8260}"/>
                </a:ext>
              </a:extLst>
            </p:cNvPr>
            <p:cNvSpPr>
              <a:spLocks noEditPoints="1"/>
            </p:cNvSpPr>
            <p:nvPr/>
          </p:nvSpPr>
          <p:spPr bwMode="auto">
            <a:xfrm>
              <a:off x="8349573" y="-1673337"/>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4 h 1368"/>
                <a:gd name="T10" fmla="*/ 1536 w 1576"/>
                <a:gd name="T11" fmla="*/ 1344 h 1368"/>
                <a:gd name="T12" fmla="*/ 788 w 1576"/>
                <a:gd name="T13" fmla="*/ 47 h 1368"/>
                <a:gd name="T14" fmla="*/ 40 w 1576"/>
                <a:gd name="T15" fmla="*/ 134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4"/>
                  </a:moveTo>
                  <a:lnTo>
                    <a:pt x="1536" y="1344"/>
                  </a:lnTo>
                  <a:lnTo>
                    <a:pt x="788" y="47"/>
                  </a:lnTo>
                  <a:lnTo>
                    <a:pt x="40" y="1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95" name="Freeform 320">
              <a:extLst>
                <a:ext uri="{FF2B5EF4-FFF2-40B4-BE49-F238E27FC236}">
                  <a16:creationId xmlns:a16="http://schemas.microsoft.com/office/drawing/2014/main" id="{3BD5F412-933E-4D5E-A54C-E6DC548F5660}"/>
                </a:ext>
              </a:extLst>
            </p:cNvPr>
            <p:cNvSpPr>
              <a:spLocks noEditPoints="1"/>
            </p:cNvSpPr>
            <p:nvPr/>
          </p:nvSpPr>
          <p:spPr bwMode="auto">
            <a:xfrm>
              <a:off x="9570361" y="-1655875"/>
              <a:ext cx="2503488" cy="2171700"/>
            </a:xfrm>
            <a:custGeom>
              <a:avLst/>
              <a:gdLst>
                <a:gd name="T0" fmla="*/ 788 w 1577"/>
                <a:gd name="T1" fmla="*/ 1368 h 1368"/>
                <a:gd name="T2" fmla="*/ 0 w 1577"/>
                <a:gd name="T3" fmla="*/ 0 h 1368"/>
                <a:gd name="T4" fmla="*/ 1577 w 1577"/>
                <a:gd name="T5" fmla="*/ 0 h 1368"/>
                <a:gd name="T6" fmla="*/ 788 w 1577"/>
                <a:gd name="T7" fmla="*/ 1368 h 1368"/>
                <a:gd name="T8" fmla="*/ 41 w 1577"/>
                <a:gd name="T9" fmla="*/ 24 h 1368"/>
                <a:gd name="T10" fmla="*/ 788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8" y="1368"/>
                  </a:moveTo>
                  <a:lnTo>
                    <a:pt x="0" y="0"/>
                  </a:lnTo>
                  <a:lnTo>
                    <a:pt x="1577" y="0"/>
                  </a:lnTo>
                  <a:lnTo>
                    <a:pt x="788" y="1368"/>
                  </a:lnTo>
                  <a:close/>
                  <a:moveTo>
                    <a:pt x="41" y="24"/>
                  </a:moveTo>
                  <a:lnTo>
                    <a:pt x="788"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96" name="Freeform 321">
              <a:extLst>
                <a:ext uri="{FF2B5EF4-FFF2-40B4-BE49-F238E27FC236}">
                  <a16:creationId xmlns:a16="http://schemas.microsoft.com/office/drawing/2014/main" id="{9F36974F-5A93-4051-8244-7EDF59BB689D}"/>
                </a:ext>
              </a:extLst>
            </p:cNvPr>
            <p:cNvSpPr>
              <a:spLocks noEditPoints="1"/>
            </p:cNvSpPr>
            <p:nvPr/>
          </p:nvSpPr>
          <p:spPr bwMode="auto">
            <a:xfrm>
              <a:off x="10787973" y="-1673337"/>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4 h 1368"/>
                <a:gd name="T10" fmla="*/ 1536 w 1576"/>
                <a:gd name="T11" fmla="*/ 1344 h 1368"/>
                <a:gd name="T12" fmla="*/ 788 w 1576"/>
                <a:gd name="T13" fmla="*/ 47 h 1368"/>
                <a:gd name="T14" fmla="*/ 40 w 1576"/>
                <a:gd name="T15" fmla="*/ 134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4"/>
                  </a:moveTo>
                  <a:lnTo>
                    <a:pt x="1536" y="1344"/>
                  </a:lnTo>
                  <a:lnTo>
                    <a:pt x="788" y="47"/>
                  </a:lnTo>
                  <a:lnTo>
                    <a:pt x="40" y="1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97" name="Freeform 322">
              <a:extLst>
                <a:ext uri="{FF2B5EF4-FFF2-40B4-BE49-F238E27FC236}">
                  <a16:creationId xmlns:a16="http://schemas.microsoft.com/office/drawing/2014/main" id="{C14D8AF9-7F2B-4C69-9649-8DF1F08AC029}"/>
                </a:ext>
              </a:extLst>
            </p:cNvPr>
            <p:cNvSpPr>
              <a:spLocks noEditPoints="1"/>
            </p:cNvSpPr>
            <p:nvPr/>
          </p:nvSpPr>
          <p:spPr bwMode="auto">
            <a:xfrm>
              <a:off x="12008761" y="-1655875"/>
              <a:ext cx="2503488" cy="2171700"/>
            </a:xfrm>
            <a:custGeom>
              <a:avLst/>
              <a:gdLst>
                <a:gd name="T0" fmla="*/ 789 w 1577"/>
                <a:gd name="T1" fmla="*/ 1368 h 1368"/>
                <a:gd name="T2" fmla="*/ 0 w 1577"/>
                <a:gd name="T3" fmla="*/ 0 h 1368"/>
                <a:gd name="T4" fmla="*/ 1577 w 1577"/>
                <a:gd name="T5" fmla="*/ 0 h 1368"/>
                <a:gd name="T6" fmla="*/ 789 w 1577"/>
                <a:gd name="T7" fmla="*/ 1368 h 1368"/>
                <a:gd name="T8" fmla="*/ 41 w 1577"/>
                <a:gd name="T9" fmla="*/ 24 h 1368"/>
                <a:gd name="T10" fmla="*/ 789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9" y="1368"/>
                  </a:moveTo>
                  <a:lnTo>
                    <a:pt x="0" y="0"/>
                  </a:lnTo>
                  <a:lnTo>
                    <a:pt x="1577" y="0"/>
                  </a:lnTo>
                  <a:lnTo>
                    <a:pt x="789" y="1368"/>
                  </a:lnTo>
                  <a:close/>
                  <a:moveTo>
                    <a:pt x="41" y="24"/>
                  </a:moveTo>
                  <a:lnTo>
                    <a:pt x="789"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98" name="Freeform 323">
              <a:extLst>
                <a:ext uri="{FF2B5EF4-FFF2-40B4-BE49-F238E27FC236}">
                  <a16:creationId xmlns:a16="http://schemas.microsoft.com/office/drawing/2014/main" id="{F3256C48-A072-4212-B448-40C6AE503593}"/>
                </a:ext>
              </a:extLst>
            </p:cNvPr>
            <p:cNvSpPr>
              <a:spLocks noEditPoints="1"/>
            </p:cNvSpPr>
            <p:nvPr/>
          </p:nvSpPr>
          <p:spPr bwMode="auto">
            <a:xfrm>
              <a:off x="8349573" y="460263"/>
              <a:ext cx="2501900" cy="2168525"/>
            </a:xfrm>
            <a:custGeom>
              <a:avLst/>
              <a:gdLst>
                <a:gd name="T0" fmla="*/ 788 w 1576"/>
                <a:gd name="T1" fmla="*/ 1366 h 1366"/>
                <a:gd name="T2" fmla="*/ 0 w 1576"/>
                <a:gd name="T3" fmla="*/ 0 h 1366"/>
                <a:gd name="T4" fmla="*/ 1576 w 1576"/>
                <a:gd name="T5" fmla="*/ 0 h 1366"/>
                <a:gd name="T6" fmla="*/ 788 w 1576"/>
                <a:gd name="T7" fmla="*/ 1366 h 1366"/>
                <a:gd name="T8" fmla="*/ 40 w 1576"/>
                <a:gd name="T9" fmla="*/ 24 h 1366"/>
                <a:gd name="T10" fmla="*/ 788 w 1576"/>
                <a:gd name="T11" fmla="*/ 1318 h 1366"/>
                <a:gd name="T12" fmla="*/ 1536 w 1576"/>
                <a:gd name="T13" fmla="*/ 24 h 1366"/>
                <a:gd name="T14" fmla="*/ 40 w 1576"/>
                <a:gd name="T15" fmla="*/ 24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6">
                  <a:moveTo>
                    <a:pt x="788" y="1366"/>
                  </a:moveTo>
                  <a:lnTo>
                    <a:pt x="0" y="0"/>
                  </a:lnTo>
                  <a:lnTo>
                    <a:pt x="1576" y="0"/>
                  </a:lnTo>
                  <a:lnTo>
                    <a:pt x="788" y="1366"/>
                  </a:lnTo>
                  <a:close/>
                  <a:moveTo>
                    <a:pt x="40" y="24"/>
                  </a:moveTo>
                  <a:lnTo>
                    <a:pt x="788" y="1318"/>
                  </a:lnTo>
                  <a:lnTo>
                    <a:pt x="1536" y="24"/>
                  </a:lnTo>
                  <a:lnTo>
                    <a:pt x="4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99" name="Freeform 324">
              <a:extLst>
                <a:ext uri="{FF2B5EF4-FFF2-40B4-BE49-F238E27FC236}">
                  <a16:creationId xmlns:a16="http://schemas.microsoft.com/office/drawing/2014/main" id="{40507C5C-BDD0-43F8-9391-FA42FE209D0E}"/>
                </a:ext>
              </a:extLst>
            </p:cNvPr>
            <p:cNvSpPr>
              <a:spLocks noEditPoints="1"/>
            </p:cNvSpPr>
            <p:nvPr/>
          </p:nvSpPr>
          <p:spPr bwMode="auto">
            <a:xfrm>
              <a:off x="9570361" y="441213"/>
              <a:ext cx="2503488" cy="2168525"/>
            </a:xfrm>
            <a:custGeom>
              <a:avLst/>
              <a:gdLst>
                <a:gd name="T0" fmla="*/ 1577 w 1577"/>
                <a:gd name="T1" fmla="*/ 1366 h 1366"/>
                <a:gd name="T2" fmla="*/ 0 w 1577"/>
                <a:gd name="T3" fmla="*/ 1366 h 1366"/>
                <a:gd name="T4" fmla="*/ 788 w 1577"/>
                <a:gd name="T5" fmla="*/ 0 h 1366"/>
                <a:gd name="T6" fmla="*/ 1577 w 1577"/>
                <a:gd name="T7" fmla="*/ 1366 h 1366"/>
                <a:gd name="T8" fmla="*/ 41 w 1577"/>
                <a:gd name="T9" fmla="*/ 1342 h 1366"/>
                <a:gd name="T10" fmla="*/ 1536 w 1577"/>
                <a:gd name="T11" fmla="*/ 1342 h 1366"/>
                <a:gd name="T12" fmla="*/ 788 w 1577"/>
                <a:gd name="T13" fmla="*/ 47 h 1366"/>
                <a:gd name="T14" fmla="*/ 41 w 1577"/>
                <a:gd name="T15" fmla="*/ 1342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6">
                  <a:moveTo>
                    <a:pt x="1577" y="1366"/>
                  </a:moveTo>
                  <a:lnTo>
                    <a:pt x="0" y="1366"/>
                  </a:lnTo>
                  <a:lnTo>
                    <a:pt x="788" y="0"/>
                  </a:lnTo>
                  <a:lnTo>
                    <a:pt x="1577" y="1366"/>
                  </a:lnTo>
                  <a:close/>
                  <a:moveTo>
                    <a:pt x="41" y="1342"/>
                  </a:moveTo>
                  <a:lnTo>
                    <a:pt x="1536" y="1342"/>
                  </a:lnTo>
                  <a:lnTo>
                    <a:pt x="788" y="47"/>
                  </a:lnTo>
                  <a:lnTo>
                    <a:pt x="41" y="1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00" name="Freeform 325">
              <a:extLst>
                <a:ext uri="{FF2B5EF4-FFF2-40B4-BE49-F238E27FC236}">
                  <a16:creationId xmlns:a16="http://schemas.microsoft.com/office/drawing/2014/main" id="{1AAB8AF3-1BDB-48A6-8B9A-10AD2CC457F0}"/>
                </a:ext>
              </a:extLst>
            </p:cNvPr>
            <p:cNvSpPr>
              <a:spLocks noEditPoints="1"/>
            </p:cNvSpPr>
            <p:nvPr/>
          </p:nvSpPr>
          <p:spPr bwMode="auto">
            <a:xfrm>
              <a:off x="10787973" y="460263"/>
              <a:ext cx="2501900" cy="2168525"/>
            </a:xfrm>
            <a:custGeom>
              <a:avLst/>
              <a:gdLst>
                <a:gd name="T0" fmla="*/ 788 w 1576"/>
                <a:gd name="T1" fmla="*/ 1366 h 1366"/>
                <a:gd name="T2" fmla="*/ 0 w 1576"/>
                <a:gd name="T3" fmla="*/ 0 h 1366"/>
                <a:gd name="T4" fmla="*/ 1576 w 1576"/>
                <a:gd name="T5" fmla="*/ 0 h 1366"/>
                <a:gd name="T6" fmla="*/ 788 w 1576"/>
                <a:gd name="T7" fmla="*/ 1366 h 1366"/>
                <a:gd name="T8" fmla="*/ 40 w 1576"/>
                <a:gd name="T9" fmla="*/ 24 h 1366"/>
                <a:gd name="T10" fmla="*/ 788 w 1576"/>
                <a:gd name="T11" fmla="*/ 1318 h 1366"/>
                <a:gd name="T12" fmla="*/ 1536 w 1576"/>
                <a:gd name="T13" fmla="*/ 24 h 1366"/>
                <a:gd name="T14" fmla="*/ 40 w 1576"/>
                <a:gd name="T15" fmla="*/ 24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6">
                  <a:moveTo>
                    <a:pt x="788" y="1366"/>
                  </a:moveTo>
                  <a:lnTo>
                    <a:pt x="0" y="0"/>
                  </a:lnTo>
                  <a:lnTo>
                    <a:pt x="1576" y="0"/>
                  </a:lnTo>
                  <a:lnTo>
                    <a:pt x="788" y="1366"/>
                  </a:lnTo>
                  <a:close/>
                  <a:moveTo>
                    <a:pt x="40" y="24"/>
                  </a:moveTo>
                  <a:lnTo>
                    <a:pt x="788" y="1318"/>
                  </a:lnTo>
                  <a:lnTo>
                    <a:pt x="1536" y="24"/>
                  </a:lnTo>
                  <a:lnTo>
                    <a:pt x="4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01" name="Freeform 326">
              <a:extLst>
                <a:ext uri="{FF2B5EF4-FFF2-40B4-BE49-F238E27FC236}">
                  <a16:creationId xmlns:a16="http://schemas.microsoft.com/office/drawing/2014/main" id="{D5938064-F419-4D61-AB0E-F0C816225CBA}"/>
                </a:ext>
              </a:extLst>
            </p:cNvPr>
            <p:cNvSpPr>
              <a:spLocks noEditPoints="1"/>
            </p:cNvSpPr>
            <p:nvPr/>
          </p:nvSpPr>
          <p:spPr bwMode="auto">
            <a:xfrm>
              <a:off x="12008761" y="441213"/>
              <a:ext cx="2503488" cy="2168525"/>
            </a:xfrm>
            <a:custGeom>
              <a:avLst/>
              <a:gdLst>
                <a:gd name="T0" fmla="*/ 1577 w 1577"/>
                <a:gd name="T1" fmla="*/ 1366 h 1366"/>
                <a:gd name="T2" fmla="*/ 0 w 1577"/>
                <a:gd name="T3" fmla="*/ 1366 h 1366"/>
                <a:gd name="T4" fmla="*/ 789 w 1577"/>
                <a:gd name="T5" fmla="*/ 0 h 1366"/>
                <a:gd name="T6" fmla="*/ 1577 w 1577"/>
                <a:gd name="T7" fmla="*/ 1366 h 1366"/>
                <a:gd name="T8" fmla="*/ 41 w 1577"/>
                <a:gd name="T9" fmla="*/ 1342 h 1366"/>
                <a:gd name="T10" fmla="*/ 1536 w 1577"/>
                <a:gd name="T11" fmla="*/ 1342 h 1366"/>
                <a:gd name="T12" fmla="*/ 789 w 1577"/>
                <a:gd name="T13" fmla="*/ 47 h 1366"/>
                <a:gd name="T14" fmla="*/ 41 w 1577"/>
                <a:gd name="T15" fmla="*/ 1342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6">
                  <a:moveTo>
                    <a:pt x="1577" y="1366"/>
                  </a:moveTo>
                  <a:lnTo>
                    <a:pt x="0" y="1366"/>
                  </a:lnTo>
                  <a:lnTo>
                    <a:pt x="789" y="0"/>
                  </a:lnTo>
                  <a:lnTo>
                    <a:pt x="1577" y="1366"/>
                  </a:lnTo>
                  <a:close/>
                  <a:moveTo>
                    <a:pt x="41" y="1342"/>
                  </a:moveTo>
                  <a:lnTo>
                    <a:pt x="1536" y="1342"/>
                  </a:lnTo>
                  <a:lnTo>
                    <a:pt x="789" y="47"/>
                  </a:lnTo>
                  <a:lnTo>
                    <a:pt x="41" y="1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02" name="Freeform 327">
              <a:extLst>
                <a:ext uri="{FF2B5EF4-FFF2-40B4-BE49-F238E27FC236}">
                  <a16:creationId xmlns:a16="http://schemas.microsoft.com/office/drawing/2014/main" id="{A2B94BCD-B057-41D0-AD87-AD8DE7E2E746}"/>
                </a:ext>
              </a:extLst>
            </p:cNvPr>
            <p:cNvSpPr>
              <a:spLocks noEditPoints="1"/>
            </p:cNvSpPr>
            <p:nvPr/>
          </p:nvSpPr>
          <p:spPr bwMode="auto">
            <a:xfrm>
              <a:off x="8349573" y="2552588"/>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5 h 1368"/>
                <a:gd name="T10" fmla="*/ 1536 w 1576"/>
                <a:gd name="T11" fmla="*/ 1345 h 1368"/>
                <a:gd name="T12" fmla="*/ 788 w 1576"/>
                <a:gd name="T13" fmla="*/ 48 h 1368"/>
                <a:gd name="T14" fmla="*/ 40 w 1576"/>
                <a:gd name="T15" fmla="*/ 1345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5"/>
                  </a:moveTo>
                  <a:lnTo>
                    <a:pt x="1536" y="1345"/>
                  </a:lnTo>
                  <a:lnTo>
                    <a:pt x="788" y="48"/>
                  </a:lnTo>
                  <a:lnTo>
                    <a:pt x="40" y="1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03" name="Freeform 328">
              <a:extLst>
                <a:ext uri="{FF2B5EF4-FFF2-40B4-BE49-F238E27FC236}">
                  <a16:creationId xmlns:a16="http://schemas.microsoft.com/office/drawing/2014/main" id="{4EE387D0-DC64-4A0F-BE5A-5A14C018D1F5}"/>
                </a:ext>
              </a:extLst>
            </p:cNvPr>
            <p:cNvSpPr>
              <a:spLocks noEditPoints="1"/>
            </p:cNvSpPr>
            <p:nvPr/>
          </p:nvSpPr>
          <p:spPr bwMode="auto">
            <a:xfrm>
              <a:off x="9570361" y="2571638"/>
              <a:ext cx="2503488" cy="2171700"/>
            </a:xfrm>
            <a:custGeom>
              <a:avLst/>
              <a:gdLst>
                <a:gd name="T0" fmla="*/ 788 w 1577"/>
                <a:gd name="T1" fmla="*/ 1368 h 1368"/>
                <a:gd name="T2" fmla="*/ 0 w 1577"/>
                <a:gd name="T3" fmla="*/ 0 h 1368"/>
                <a:gd name="T4" fmla="*/ 1577 w 1577"/>
                <a:gd name="T5" fmla="*/ 0 h 1368"/>
                <a:gd name="T6" fmla="*/ 788 w 1577"/>
                <a:gd name="T7" fmla="*/ 1368 h 1368"/>
                <a:gd name="T8" fmla="*/ 41 w 1577"/>
                <a:gd name="T9" fmla="*/ 24 h 1368"/>
                <a:gd name="T10" fmla="*/ 788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8" y="1368"/>
                  </a:moveTo>
                  <a:lnTo>
                    <a:pt x="0" y="0"/>
                  </a:lnTo>
                  <a:lnTo>
                    <a:pt x="1577" y="0"/>
                  </a:lnTo>
                  <a:lnTo>
                    <a:pt x="788" y="1368"/>
                  </a:lnTo>
                  <a:close/>
                  <a:moveTo>
                    <a:pt x="41" y="24"/>
                  </a:moveTo>
                  <a:lnTo>
                    <a:pt x="788"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04" name="Freeform 329">
              <a:extLst>
                <a:ext uri="{FF2B5EF4-FFF2-40B4-BE49-F238E27FC236}">
                  <a16:creationId xmlns:a16="http://schemas.microsoft.com/office/drawing/2014/main" id="{2CD97788-C624-4A5C-91D4-D5F11801E5BC}"/>
                </a:ext>
              </a:extLst>
            </p:cNvPr>
            <p:cNvSpPr>
              <a:spLocks noEditPoints="1"/>
            </p:cNvSpPr>
            <p:nvPr/>
          </p:nvSpPr>
          <p:spPr bwMode="auto">
            <a:xfrm>
              <a:off x="10787973" y="2552588"/>
              <a:ext cx="2501900" cy="2171700"/>
            </a:xfrm>
            <a:custGeom>
              <a:avLst/>
              <a:gdLst>
                <a:gd name="T0" fmla="*/ 1576 w 1576"/>
                <a:gd name="T1" fmla="*/ 1368 h 1368"/>
                <a:gd name="T2" fmla="*/ 0 w 1576"/>
                <a:gd name="T3" fmla="*/ 1368 h 1368"/>
                <a:gd name="T4" fmla="*/ 788 w 1576"/>
                <a:gd name="T5" fmla="*/ 0 h 1368"/>
                <a:gd name="T6" fmla="*/ 1576 w 1576"/>
                <a:gd name="T7" fmla="*/ 1368 h 1368"/>
                <a:gd name="T8" fmla="*/ 40 w 1576"/>
                <a:gd name="T9" fmla="*/ 1345 h 1368"/>
                <a:gd name="T10" fmla="*/ 1536 w 1576"/>
                <a:gd name="T11" fmla="*/ 1345 h 1368"/>
                <a:gd name="T12" fmla="*/ 788 w 1576"/>
                <a:gd name="T13" fmla="*/ 48 h 1368"/>
                <a:gd name="T14" fmla="*/ 40 w 1576"/>
                <a:gd name="T15" fmla="*/ 1345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1368">
                  <a:moveTo>
                    <a:pt x="1576" y="1368"/>
                  </a:moveTo>
                  <a:lnTo>
                    <a:pt x="0" y="1368"/>
                  </a:lnTo>
                  <a:lnTo>
                    <a:pt x="788" y="0"/>
                  </a:lnTo>
                  <a:lnTo>
                    <a:pt x="1576" y="1368"/>
                  </a:lnTo>
                  <a:close/>
                  <a:moveTo>
                    <a:pt x="40" y="1345"/>
                  </a:moveTo>
                  <a:lnTo>
                    <a:pt x="1536" y="1345"/>
                  </a:lnTo>
                  <a:lnTo>
                    <a:pt x="788" y="48"/>
                  </a:lnTo>
                  <a:lnTo>
                    <a:pt x="40" y="1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sp>
          <p:nvSpPr>
            <p:cNvPr id="105" name="Freeform 330">
              <a:extLst>
                <a:ext uri="{FF2B5EF4-FFF2-40B4-BE49-F238E27FC236}">
                  <a16:creationId xmlns:a16="http://schemas.microsoft.com/office/drawing/2014/main" id="{A767F704-B828-44D1-9365-3CCF89650EA4}"/>
                </a:ext>
              </a:extLst>
            </p:cNvPr>
            <p:cNvSpPr>
              <a:spLocks noEditPoints="1"/>
            </p:cNvSpPr>
            <p:nvPr/>
          </p:nvSpPr>
          <p:spPr bwMode="auto">
            <a:xfrm>
              <a:off x="12008761" y="2571638"/>
              <a:ext cx="2503488" cy="2171700"/>
            </a:xfrm>
            <a:custGeom>
              <a:avLst/>
              <a:gdLst>
                <a:gd name="T0" fmla="*/ 789 w 1577"/>
                <a:gd name="T1" fmla="*/ 1368 h 1368"/>
                <a:gd name="T2" fmla="*/ 0 w 1577"/>
                <a:gd name="T3" fmla="*/ 0 h 1368"/>
                <a:gd name="T4" fmla="*/ 1577 w 1577"/>
                <a:gd name="T5" fmla="*/ 0 h 1368"/>
                <a:gd name="T6" fmla="*/ 789 w 1577"/>
                <a:gd name="T7" fmla="*/ 1368 h 1368"/>
                <a:gd name="T8" fmla="*/ 41 w 1577"/>
                <a:gd name="T9" fmla="*/ 24 h 1368"/>
                <a:gd name="T10" fmla="*/ 789 w 1577"/>
                <a:gd name="T11" fmla="*/ 1321 h 1368"/>
                <a:gd name="T12" fmla="*/ 1536 w 1577"/>
                <a:gd name="T13" fmla="*/ 24 h 1368"/>
                <a:gd name="T14" fmla="*/ 41 w 1577"/>
                <a:gd name="T15" fmla="*/ 24 h 1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368">
                  <a:moveTo>
                    <a:pt x="789" y="1368"/>
                  </a:moveTo>
                  <a:lnTo>
                    <a:pt x="0" y="0"/>
                  </a:lnTo>
                  <a:lnTo>
                    <a:pt x="1577" y="0"/>
                  </a:lnTo>
                  <a:lnTo>
                    <a:pt x="789" y="1368"/>
                  </a:lnTo>
                  <a:close/>
                  <a:moveTo>
                    <a:pt x="41" y="24"/>
                  </a:moveTo>
                  <a:lnTo>
                    <a:pt x="789" y="1321"/>
                  </a:lnTo>
                  <a:lnTo>
                    <a:pt x="1536" y="24"/>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defRPr/>
              </a:pPr>
              <a:endParaRPr lang="id-ID">
                <a:solidFill>
                  <a:prstClr val="black"/>
                </a:solidFill>
                <a:latin typeface="Calibri" panose="020F0502020204030204" pitchFamily="34" charset="0"/>
              </a:endParaRPr>
            </a:p>
          </p:txBody>
        </p:sp>
      </p:grpSp>
      <p:sp>
        <p:nvSpPr>
          <p:cNvPr id="76849" name="Rechthoek 71">
            <a:extLst>
              <a:ext uri="{FF2B5EF4-FFF2-40B4-BE49-F238E27FC236}">
                <a16:creationId xmlns:a16="http://schemas.microsoft.com/office/drawing/2014/main" id="{FCAC672A-82AA-4E9E-B2B2-E0BA2895E004}"/>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sp>
        <p:nvSpPr>
          <p:cNvPr id="76850" name="TextBox 70">
            <a:extLst>
              <a:ext uri="{FF2B5EF4-FFF2-40B4-BE49-F238E27FC236}">
                <a16:creationId xmlns:a16="http://schemas.microsoft.com/office/drawing/2014/main" id="{0D178C9A-9BB4-4BD0-8A2A-A04C8B3D40E7}"/>
              </a:ext>
            </a:extLst>
          </p:cNvPr>
          <p:cNvSpPr txBox="1">
            <a:spLocks noChangeArrowheads="1"/>
          </p:cNvSpPr>
          <p:nvPr/>
        </p:nvSpPr>
        <p:spPr bwMode="auto">
          <a:xfrm>
            <a:off x="3546476" y="6235700"/>
            <a:ext cx="733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en-US" sz="1800">
                <a:solidFill>
                  <a:prstClr val="white"/>
                </a:solidFill>
              </a:rPr>
              <a:t>Source: Data extracted from the open data portal in September 2017</a:t>
            </a:r>
          </a:p>
        </p:txBody>
      </p:sp>
      <p:sp>
        <p:nvSpPr>
          <p:cNvPr id="76851" name="Tekstvak 1">
            <a:extLst>
              <a:ext uri="{FF2B5EF4-FFF2-40B4-BE49-F238E27FC236}">
                <a16:creationId xmlns:a16="http://schemas.microsoft.com/office/drawing/2014/main" id="{4A60EF0E-1778-4603-8D07-C5A62BDA6233}"/>
              </a:ext>
            </a:extLst>
          </p:cNvPr>
          <p:cNvSpPr txBox="1">
            <a:spLocks noChangeArrowheads="1"/>
          </p:cNvSpPr>
          <p:nvPr/>
        </p:nvSpPr>
        <p:spPr bwMode="auto">
          <a:xfrm>
            <a:off x="3192463" y="5570539"/>
            <a:ext cx="629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nl-BE" altLang="en-US" sz="1600">
                <a:solidFill>
                  <a:prstClr val="white"/>
                </a:solidFill>
              </a:rPr>
              <a:t>Participation in Horizon 2020 (mid-term evaluation November 2017 </a:t>
            </a:r>
          </a:p>
        </p:txBody>
      </p:sp>
    </p:spTree>
  </p:cSld>
  <p:clrMapOvr>
    <a:masterClrMapping/>
  </p:clrMapOvr>
  <p:transition advClick="0">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Image result for nl flag">
            <a:extLst>
              <a:ext uri="{FF2B5EF4-FFF2-40B4-BE49-F238E27FC236}">
                <a16:creationId xmlns:a16="http://schemas.microsoft.com/office/drawing/2014/main" id="{4C60B8F7-CE66-4248-BD4D-99094711FA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6275" y="1828801"/>
            <a:ext cx="18938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107">
            <a:extLst>
              <a:ext uri="{FF2B5EF4-FFF2-40B4-BE49-F238E27FC236}">
                <a16:creationId xmlns:a16="http://schemas.microsoft.com/office/drawing/2014/main" id="{3E9D1183-E468-4E31-AFF9-EEA81EFDC168}"/>
              </a:ext>
            </a:extLst>
          </p:cNvPr>
          <p:cNvSpPr/>
          <p:nvPr/>
        </p:nvSpPr>
        <p:spPr>
          <a:xfrm>
            <a:off x="5634038" y="12541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107" name="Rectangle 106">
            <a:extLst>
              <a:ext uri="{FF2B5EF4-FFF2-40B4-BE49-F238E27FC236}">
                <a16:creationId xmlns:a16="http://schemas.microsoft.com/office/drawing/2014/main" id="{5C1054C6-A41B-4F0A-BCE5-7A75B4540F1F}"/>
              </a:ext>
            </a:extLst>
          </p:cNvPr>
          <p:cNvSpPr/>
          <p:nvPr/>
        </p:nvSpPr>
        <p:spPr>
          <a:xfrm>
            <a:off x="5634038" y="2309813"/>
            <a:ext cx="4324350" cy="8810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grpSp>
        <p:nvGrpSpPr>
          <p:cNvPr id="77829" name="Group 32">
            <a:extLst>
              <a:ext uri="{FF2B5EF4-FFF2-40B4-BE49-F238E27FC236}">
                <a16:creationId xmlns:a16="http://schemas.microsoft.com/office/drawing/2014/main" id="{6E304F5A-D2BF-4528-8DF8-8F2C18910EE4}"/>
              </a:ext>
            </a:extLst>
          </p:cNvPr>
          <p:cNvGrpSpPr>
            <a:grpSpLocks/>
          </p:cNvGrpSpPr>
          <p:nvPr/>
        </p:nvGrpSpPr>
        <p:grpSpPr bwMode="auto">
          <a:xfrm>
            <a:off x="2381250" y="254001"/>
            <a:ext cx="7429500" cy="625475"/>
            <a:chOff x="857224" y="142876"/>
            <a:chExt cx="7429552" cy="469408"/>
          </a:xfrm>
        </p:grpSpPr>
        <p:sp>
          <p:nvSpPr>
            <p:cNvPr id="3" name="Rectangle 2">
              <a:extLst>
                <a:ext uri="{FF2B5EF4-FFF2-40B4-BE49-F238E27FC236}">
                  <a16:creationId xmlns:a16="http://schemas.microsoft.com/office/drawing/2014/main" id="{BE4BE206-0CE5-47B9-B531-BAE1314F99E5}"/>
                </a:ext>
              </a:extLst>
            </p:cNvPr>
            <p:cNvSpPr/>
            <p:nvPr/>
          </p:nvSpPr>
          <p:spPr>
            <a:xfrm>
              <a:off x="857224" y="142876"/>
              <a:ext cx="7429552" cy="469408"/>
            </a:xfrm>
            <a:prstGeom prst="rect">
              <a:avLst/>
            </a:prstGeom>
          </p:spPr>
          <p:txBody>
            <a:bodyPr>
              <a:spAutoFit/>
            </a:bodyPr>
            <a:lstStyle/>
            <a:p>
              <a:pPr algn="ctr">
                <a:defRPr/>
              </a:pPr>
              <a:r>
                <a:rPr lang="en-GB" sz="3467" dirty="0">
                  <a:solidFill>
                    <a:srgbClr val="5B9BD5">
                      <a:lumMod val="50000"/>
                    </a:srgbClr>
                  </a:solidFill>
                  <a:latin typeface="Calibri" panose="020F0502020204030204" pitchFamily="34" charset="0"/>
                  <a:ea typeface="Open Sans" pitchFamily="34" charset="0"/>
                  <a:cs typeface="Open Sans" pitchFamily="34" charset="0"/>
                </a:rPr>
                <a:t>UAS in NL</a:t>
              </a:r>
            </a:p>
          </p:txBody>
        </p:sp>
        <p:cxnSp>
          <p:nvCxnSpPr>
            <p:cNvPr id="4" name="Straight Connector 3">
              <a:extLst>
                <a:ext uri="{FF2B5EF4-FFF2-40B4-BE49-F238E27FC236}">
                  <a16:creationId xmlns:a16="http://schemas.microsoft.com/office/drawing/2014/main" id="{A69A609B-AE1B-4777-A4E7-B74FBEF7A6FF}"/>
                </a:ext>
              </a:extLst>
            </p:cNvPr>
            <p:cNvCxnSpPr/>
            <p:nvPr/>
          </p:nvCxnSpPr>
          <p:spPr>
            <a:xfrm rot="5400000">
              <a:off x="2572439"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868749-32AB-428F-8BAE-EF2FF112880E}"/>
                </a:ext>
              </a:extLst>
            </p:cNvPr>
            <p:cNvCxnSpPr/>
            <p:nvPr/>
          </p:nvCxnSpPr>
          <p:spPr>
            <a:xfrm rot="5400000">
              <a:off x="6287215"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7830" name="Picture 5" descr="\\snffas02.snfbern.ch\home$\cgeerdin\Desktop\UAS4EUROPE logo.jpg">
            <a:extLst>
              <a:ext uri="{FF2B5EF4-FFF2-40B4-BE49-F238E27FC236}">
                <a16:creationId xmlns:a16="http://schemas.microsoft.com/office/drawing/2014/main" id="{D838F8CA-F8FC-4C89-8180-EF49FA169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673225" y="76200"/>
            <a:ext cx="1327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nvGrpSpPr>
          <p:cNvPr id="77831" name="Group 106">
            <a:extLst>
              <a:ext uri="{FF2B5EF4-FFF2-40B4-BE49-F238E27FC236}">
                <a16:creationId xmlns:a16="http://schemas.microsoft.com/office/drawing/2014/main" id="{6912FC1D-9D91-40B3-A098-D8E421609EC1}"/>
              </a:ext>
            </a:extLst>
          </p:cNvPr>
          <p:cNvGrpSpPr>
            <a:grpSpLocks/>
          </p:cNvGrpSpPr>
          <p:nvPr/>
        </p:nvGrpSpPr>
        <p:grpSpPr bwMode="auto">
          <a:xfrm>
            <a:off x="5634039" y="1314451"/>
            <a:ext cx="2974975" cy="708025"/>
            <a:chOff x="4572000" y="3929072"/>
            <a:chExt cx="2144800" cy="707886"/>
          </a:xfrm>
        </p:grpSpPr>
        <p:sp>
          <p:nvSpPr>
            <p:cNvPr id="77849" name="Rectangle 90">
              <a:extLst>
                <a:ext uri="{FF2B5EF4-FFF2-40B4-BE49-F238E27FC236}">
                  <a16:creationId xmlns:a16="http://schemas.microsoft.com/office/drawing/2014/main" id="{9D2495C5-CAA0-4BDE-87BF-497CB5887547}"/>
                </a:ext>
              </a:extLst>
            </p:cNvPr>
            <p:cNvSpPr>
              <a:spLocks noChangeArrowheads="1"/>
            </p:cNvSpPr>
            <p:nvPr/>
          </p:nvSpPr>
          <p:spPr bwMode="auto">
            <a:xfrm>
              <a:off x="5073726" y="4056846"/>
              <a:ext cx="1643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800">
                  <a:solidFill>
                    <a:srgbClr val="000000"/>
                  </a:solidFill>
                  <a:latin typeface="Calibri" panose="020F0502020204030204" pitchFamily="34" charset="0"/>
                  <a:ea typeface="Open Sans Light"/>
                  <a:cs typeface="Open Sans Light"/>
                </a:rPr>
                <a:t>UAS</a:t>
              </a:r>
              <a:endParaRPr lang="en-US" altLang="nl-NL" sz="1800">
                <a:solidFill>
                  <a:srgbClr val="000000"/>
                </a:solidFill>
                <a:latin typeface="Calibri" panose="020F0502020204030204" pitchFamily="34" charset="0"/>
                <a:ea typeface="Open Sans Light"/>
                <a:cs typeface="Open Sans Light"/>
              </a:endParaRPr>
            </a:p>
          </p:txBody>
        </p:sp>
        <p:sp>
          <p:nvSpPr>
            <p:cNvPr id="77850" name="Rectangle 91">
              <a:extLst>
                <a:ext uri="{FF2B5EF4-FFF2-40B4-BE49-F238E27FC236}">
                  <a16:creationId xmlns:a16="http://schemas.microsoft.com/office/drawing/2014/main" id="{17877302-C7C3-4F5F-9763-0BFAD4EF18E9}"/>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36</a:t>
              </a:r>
            </a:p>
          </p:txBody>
        </p:sp>
      </p:grpSp>
      <p:sp>
        <p:nvSpPr>
          <p:cNvPr id="93" name="Freeform 186">
            <a:extLst>
              <a:ext uri="{FF2B5EF4-FFF2-40B4-BE49-F238E27FC236}">
                <a16:creationId xmlns:a16="http://schemas.microsoft.com/office/drawing/2014/main" id="{800788A1-5ADB-4DAE-8961-B0EAA4EB4142}"/>
              </a:ext>
            </a:extLst>
          </p:cNvPr>
          <p:cNvSpPr>
            <a:spLocks noChangeAspect="1"/>
          </p:cNvSpPr>
          <p:nvPr/>
        </p:nvSpPr>
        <p:spPr bwMode="gray">
          <a:xfrm rot="411383">
            <a:off x="2387600" y="2093914"/>
            <a:ext cx="820738" cy="1419225"/>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solidFill>
            <a:srgbClr val="1A4164"/>
          </a:solidFill>
          <a:ln w="6350" cap="flat" cmpd="sng">
            <a:solidFill>
              <a:schemeClr val="bg1"/>
            </a:solidFill>
            <a:prstDash val="solid"/>
            <a:round/>
            <a:headEnd type="none" w="med" len="med"/>
            <a:tailEnd type="none" w="med" len="med"/>
          </a:ln>
          <a:effectLst/>
        </p:spPr>
        <p:txBody>
          <a:bodyPr/>
          <a:lstStyle/>
          <a:p>
            <a:pPr>
              <a:defRPr/>
            </a:pPr>
            <a:endParaRPr lang="en-US" dirty="0">
              <a:solidFill>
                <a:prstClr val="black"/>
              </a:solidFill>
              <a:latin typeface="Calibri" panose="020F0502020204030204" pitchFamily="34" charset="0"/>
            </a:endParaRPr>
          </a:p>
        </p:txBody>
      </p:sp>
      <p:grpSp>
        <p:nvGrpSpPr>
          <p:cNvPr id="77833" name="Group 106">
            <a:extLst>
              <a:ext uri="{FF2B5EF4-FFF2-40B4-BE49-F238E27FC236}">
                <a16:creationId xmlns:a16="http://schemas.microsoft.com/office/drawing/2014/main" id="{2620F123-EAE4-4C97-A7C0-DC209FFC961B}"/>
              </a:ext>
            </a:extLst>
          </p:cNvPr>
          <p:cNvGrpSpPr>
            <a:grpSpLocks/>
          </p:cNvGrpSpPr>
          <p:nvPr/>
        </p:nvGrpSpPr>
        <p:grpSpPr bwMode="auto">
          <a:xfrm>
            <a:off x="6938964" y="1308100"/>
            <a:ext cx="1800225" cy="706438"/>
            <a:chOff x="4572000" y="3929072"/>
            <a:chExt cx="2399966" cy="707886"/>
          </a:xfrm>
        </p:grpSpPr>
        <p:sp>
          <p:nvSpPr>
            <p:cNvPr id="77847" name="Rectangle 95">
              <a:extLst>
                <a:ext uri="{FF2B5EF4-FFF2-40B4-BE49-F238E27FC236}">
                  <a16:creationId xmlns:a16="http://schemas.microsoft.com/office/drawing/2014/main" id="{91DB2DF0-AF23-4A41-94CF-046FAEAE85C2}"/>
                </a:ext>
              </a:extLst>
            </p:cNvPr>
            <p:cNvSpPr>
              <a:spLocks noChangeArrowheads="1"/>
            </p:cNvSpPr>
            <p:nvPr/>
          </p:nvSpPr>
          <p:spPr bwMode="auto">
            <a:xfrm>
              <a:off x="5328892" y="4058827"/>
              <a:ext cx="1643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600">
                  <a:solidFill>
                    <a:srgbClr val="000000"/>
                  </a:solidFill>
                  <a:latin typeface="Calibri" panose="020F0502020204030204" pitchFamily="34" charset="0"/>
                  <a:ea typeface="Open Sans Light"/>
                  <a:cs typeface="Open Sans Light"/>
                </a:rPr>
                <a:t>Universities</a:t>
              </a:r>
              <a:endParaRPr lang="en-US" altLang="nl-NL" sz="1600">
                <a:solidFill>
                  <a:srgbClr val="000000"/>
                </a:solidFill>
                <a:latin typeface="Calibri" panose="020F0502020204030204" pitchFamily="34" charset="0"/>
                <a:ea typeface="Open Sans Light"/>
                <a:cs typeface="Open Sans Light"/>
              </a:endParaRPr>
            </a:p>
          </p:txBody>
        </p:sp>
        <p:sp>
          <p:nvSpPr>
            <p:cNvPr id="77848" name="Rectangle 96">
              <a:extLst>
                <a:ext uri="{FF2B5EF4-FFF2-40B4-BE49-F238E27FC236}">
                  <a16:creationId xmlns:a16="http://schemas.microsoft.com/office/drawing/2014/main" id="{FE641A8F-CDC1-447F-A208-57784B6465C9}"/>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14</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77834" name="Group 105">
            <a:extLst>
              <a:ext uri="{FF2B5EF4-FFF2-40B4-BE49-F238E27FC236}">
                <a16:creationId xmlns:a16="http://schemas.microsoft.com/office/drawing/2014/main" id="{E1293E2A-5A57-437E-89C1-81FB2E3B7255}"/>
              </a:ext>
            </a:extLst>
          </p:cNvPr>
          <p:cNvGrpSpPr>
            <a:grpSpLocks/>
          </p:cNvGrpSpPr>
          <p:nvPr/>
        </p:nvGrpSpPr>
        <p:grpSpPr bwMode="auto">
          <a:xfrm>
            <a:off x="5634038" y="2381251"/>
            <a:ext cx="4176712" cy="708025"/>
            <a:chOff x="4572000" y="3143254"/>
            <a:chExt cx="2587348" cy="707886"/>
          </a:xfrm>
        </p:grpSpPr>
        <p:sp>
          <p:nvSpPr>
            <p:cNvPr id="77845" name="Rectangle 101">
              <a:extLst>
                <a:ext uri="{FF2B5EF4-FFF2-40B4-BE49-F238E27FC236}">
                  <a16:creationId xmlns:a16="http://schemas.microsoft.com/office/drawing/2014/main" id="{A925785D-1C9A-4CB5-BCD7-462E0EA33684}"/>
                </a:ext>
              </a:extLst>
            </p:cNvPr>
            <p:cNvSpPr>
              <a:spLocks noChangeArrowheads="1"/>
            </p:cNvSpPr>
            <p:nvPr/>
          </p:nvSpPr>
          <p:spPr bwMode="auto">
            <a:xfrm>
              <a:off x="5516274" y="3224009"/>
              <a:ext cx="16430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Dutch UAS in Horizon 2020 (Date: 09/2017)</a:t>
              </a:r>
              <a:endParaRPr lang="en-US" altLang="nl-NL" sz="1400">
                <a:solidFill>
                  <a:srgbClr val="000000"/>
                </a:solidFill>
                <a:latin typeface="Calibri" panose="020F0502020204030204" pitchFamily="34" charset="0"/>
                <a:ea typeface="Open Sans Light"/>
                <a:cs typeface="Open Sans Light"/>
              </a:endParaRPr>
            </a:p>
          </p:txBody>
        </p:sp>
        <p:sp>
          <p:nvSpPr>
            <p:cNvPr id="77846" name="Rectangle 102">
              <a:extLst>
                <a:ext uri="{FF2B5EF4-FFF2-40B4-BE49-F238E27FC236}">
                  <a16:creationId xmlns:a16="http://schemas.microsoft.com/office/drawing/2014/main" id="{06F9C693-2FAB-42C0-9B12-A0A79AD9A653}"/>
                </a:ext>
              </a:extLst>
            </p:cNvPr>
            <p:cNvSpPr>
              <a:spLocks noChangeArrowheads="1"/>
            </p:cNvSpPr>
            <p:nvPr/>
          </p:nvSpPr>
          <p:spPr bwMode="auto">
            <a:xfrm>
              <a:off x="4572000" y="3143254"/>
              <a:ext cx="1943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0.54%</a:t>
              </a:r>
            </a:p>
          </p:txBody>
        </p:sp>
      </p:grpSp>
      <p:sp>
        <p:nvSpPr>
          <p:cNvPr id="109" name="Rectangle 108">
            <a:extLst>
              <a:ext uri="{FF2B5EF4-FFF2-40B4-BE49-F238E27FC236}">
                <a16:creationId xmlns:a16="http://schemas.microsoft.com/office/drawing/2014/main" id="{F9D0BC18-0F20-42FB-B149-C3D7E3964F16}"/>
              </a:ext>
            </a:extLst>
          </p:cNvPr>
          <p:cNvSpPr/>
          <p:nvPr/>
        </p:nvSpPr>
        <p:spPr>
          <a:xfrm>
            <a:off x="5634038" y="33242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7836" name="Rectangle 109">
            <a:extLst>
              <a:ext uri="{FF2B5EF4-FFF2-40B4-BE49-F238E27FC236}">
                <a16:creationId xmlns:a16="http://schemas.microsoft.com/office/drawing/2014/main" id="{4FF67B17-4D47-4C82-A058-BF53528BD71C}"/>
              </a:ext>
            </a:extLst>
          </p:cNvPr>
          <p:cNvSpPr>
            <a:spLocks noChangeArrowheads="1"/>
          </p:cNvSpPr>
          <p:nvPr/>
        </p:nvSpPr>
        <p:spPr bwMode="auto">
          <a:xfrm>
            <a:off x="7159625" y="3348038"/>
            <a:ext cx="28209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Percentage of Dutch UAS being coordinator in Horizon 2020 projects (Date: 09/2017)</a:t>
            </a:r>
            <a:endParaRPr lang="en-US" altLang="nl-NL" sz="1400">
              <a:solidFill>
                <a:srgbClr val="000000"/>
              </a:solidFill>
              <a:latin typeface="Calibri" panose="020F0502020204030204" pitchFamily="34" charset="0"/>
              <a:ea typeface="Open Sans Light"/>
              <a:cs typeface="Open Sans Light"/>
            </a:endParaRPr>
          </a:p>
          <a:p>
            <a:pPr fontAlgn="base">
              <a:spcBef>
                <a:spcPct val="0"/>
              </a:spcBef>
              <a:spcAft>
                <a:spcPct val="0"/>
              </a:spcAft>
            </a:pPr>
            <a:endParaRPr lang="en-US" altLang="nl-NL" sz="1800">
              <a:solidFill>
                <a:srgbClr val="000000"/>
              </a:solidFill>
              <a:latin typeface="Calibri" panose="020F0502020204030204" pitchFamily="34" charset="0"/>
              <a:ea typeface="Open Sans Light"/>
              <a:cs typeface="Open Sans Light"/>
            </a:endParaRPr>
          </a:p>
        </p:txBody>
      </p:sp>
      <p:sp>
        <p:nvSpPr>
          <p:cNvPr id="77837" name="Rectangle 110">
            <a:extLst>
              <a:ext uri="{FF2B5EF4-FFF2-40B4-BE49-F238E27FC236}">
                <a16:creationId xmlns:a16="http://schemas.microsoft.com/office/drawing/2014/main" id="{F4EFEC11-272B-443C-922B-59BCFF8CCAA2}"/>
              </a:ext>
            </a:extLst>
          </p:cNvPr>
          <p:cNvSpPr>
            <a:spLocks noChangeArrowheads="1"/>
          </p:cNvSpPr>
          <p:nvPr/>
        </p:nvSpPr>
        <p:spPr bwMode="auto">
          <a:xfrm>
            <a:off x="5634038" y="3360739"/>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0/19</a:t>
            </a:r>
            <a:endParaRPr lang="en-US" altLang="nl-NL" sz="4000" b="1">
              <a:solidFill>
                <a:srgbClr val="000000"/>
              </a:solidFill>
              <a:latin typeface="Calibri" panose="020F0502020204030204" pitchFamily="34" charset="0"/>
              <a:ea typeface="Open Sans Light"/>
              <a:cs typeface="Open Sans Light"/>
            </a:endParaRPr>
          </a:p>
        </p:txBody>
      </p:sp>
      <p:sp>
        <p:nvSpPr>
          <p:cNvPr id="112" name="Rectangle 111">
            <a:extLst>
              <a:ext uri="{FF2B5EF4-FFF2-40B4-BE49-F238E27FC236}">
                <a16:creationId xmlns:a16="http://schemas.microsoft.com/office/drawing/2014/main" id="{14C3A328-F6E0-4B31-8049-575442052BFA}"/>
              </a:ext>
            </a:extLst>
          </p:cNvPr>
          <p:cNvSpPr/>
          <p:nvPr/>
        </p:nvSpPr>
        <p:spPr>
          <a:xfrm>
            <a:off x="5634038" y="542607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7839" name="Rectangle 112">
            <a:extLst>
              <a:ext uri="{FF2B5EF4-FFF2-40B4-BE49-F238E27FC236}">
                <a16:creationId xmlns:a16="http://schemas.microsoft.com/office/drawing/2014/main" id="{84303257-6513-42D6-B8E6-4050294056B3}"/>
              </a:ext>
            </a:extLst>
          </p:cNvPr>
          <p:cNvSpPr>
            <a:spLocks noChangeArrowheads="1"/>
          </p:cNvSpPr>
          <p:nvPr/>
        </p:nvSpPr>
        <p:spPr bwMode="auto">
          <a:xfrm>
            <a:off x="7050089" y="5605464"/>
            <a:ext cx="2820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Percentage of Dutch UAS being coordinator in FP7 projects</a:t>
            </a:r>
            <a:endParaRPr lang="en-US" altLang="nl-NL" sz="1400">
              <a:solidFill>
                <a:srgbClr val="000000"/>
              </a:solidFill>
              <a:latin typeface="Calibri" panose="020F0502020204030204" pitchFamily="34" charset="0"/>
              <a:ea typeface="Open Sans Light"/>
              <a:cs typeface="Open Sans Light"/>
            </a:endParaRPr>
          </a:p>
        </p:txBody>
      </p:sp>
      <p:sp>
        <p:nvSpPr>
          <p:cNvPr id="77840" name="Rectangle 113">
            <a:extLst>
              <a:ext uri="{FF2B5EF4-FFF2-40B4-BE49-F238E27FC236}">
                <a16:creationId xmlns:a16="http://schemas.microsoft.com/office/drawing/2014/main" id="{1B284F52-50B0-422D-9EA4-23DAD700743F}"/>
              </a:ext>
            </a:extLst>
          </p:cNvPr>
          <p:cNvSpPr>
            <a:spLocks noChangeArrowheads="1"/>
          </p:cNvSpPr>
          <p:nvPr/>
        </p:nvSpPr>
        <p:spPr bwMode="auto">
          <a:xfrm>
            <a:off x="5576888" y="5461001"/>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 3/25</a:t>
            </a:r>
            <a:endParaRPr lang="en-US" altLang="nl-NL" sz="4000" b="1">
              <a:solidFill>
                <a:srgbClr val="000000"/>
              </a:solidFill>
              <a:latin typeface="Calibri" panose="020F0502020204030204" pitchFamily="34" charset="0"/>
              <a:ea typeface="Open Sans Light"/>
              <a:cs typeface="Open Sans Light"/>
            </a:endParaRPr>
          </a:p>
        </p:txBody>
      </p:sp>
      <p:sp>
        <p:nvSpPr>
          <p:cNvPr id="115" name="Rectangle 114">
            <a:extLst>
              <a:ext uri="{FF2B5EF4-FFF2-40B4-BE49-F238E27FC236}">
                <a16:creationId xmlns:a16="http://schemas.microsoft.com/office/drawing/2014/main" id="{0887FA26-E3C3-450E-BC16-52D3556826D6}"/>
              </a:ext>
            </a:extLst>
          </p:cNvPr>
          <p:cNvSpPr/>
          <p:nvPr/>
        </p:nvSpPr>
        <p:spPr>
          <a:xfrm>
            <a:off x="5634038" y="4352925"/>
            <a:ext cx="4324350" cy="8826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7842" name="Rectangle 115">
            <a:extLst>
              <a:ext uri="{FF2B5EF4-FFF2-40B4-BE49-F238E27FC236}">
                <a16:creationId xmlns:a16="http://schemas.microsoft.com/office/drawing/2014/main" id="{D34C2329-3A8C-4D0B-A4D3-AE112BB8ECBE}"/>
              </a:ext>
            </a:extLst>
          </p:cNvPr>
          <p:cNvSpPr>
            <a:spLocks noChangeArrowheads="1"/>
          </p:cNvSpPr>
          <p:nvPr/>
        </p:nvSpPr>
        <p:spPr bwMode="auto">
          <a:xfrm>
            <a:off x="7159626" y="4518026"/>
            <a:ext cx="239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Dutch UAS in FP7</a:t>
            </a:r>
            <a:endParaRPr lang="en-US" altLang="nl-NL" sz="1400">
              <a:solidFill>
                <a:srgbClr val="000000"/>
              </a:solidFill>
              <a:latin typeface="Calibri" panose="020F0502020204030204" pitchFamily="34" charset="0"/>
              <a:ea typeface="Open Sans Light"/>
              <a:cs typeface="Open Sans Light"/>
            </a:endParaRPr>
          </a:p>
        </p:txBody>
      </p:sp>
      <p:sp>
        <p:nvSpPr>
          <p:cNvPr id="77843" name="Rectangle 116">
            <a:extLst>
              <a:ext uri="{FF2B5EF4-FFF2-40B4-BE49-F238E27FC236}">
                <a16:creationId xmlns:a16="http://schemas.microsoft.com/office/drawing/2014/main" id="{240C819B-2CF8-423A-88B6-68321B8AE403}"/>
              </a:ext>
            </a:extLst>
          </p:cNvPr>
          <p:cNvSpPr>
            <a:spLocks noChangeArrowheads="1"/>
          </p:cNvSpPr>
          <p:nvPr/>
        </p:nvSpPr>
        <p:spPr bwMode="auto">
          <a:xfrm>
            <a:off x="5634038" y="4429126"/>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0.28%</a:t>
            </a:r>
          </a:p>
        </p:txBody>
      </p:sp>
      <p:sp>
        <p:nvSpPr>
          <p:cNvPr id="118" name="AutoShape 2" descr="Image result for nl flag">
            <a:extLst>
              <a:ext uri="{FF2B5EF4-FFF2-40B4-BE49-F238E27FC236}">
                <a16:creationId xmlns:a16="http://schemas.microsoft.com/office/drawing/2014/main" id="{24393A48-E325-4707-B84B-D977DA59A060}"/>
              </a:ext>
            </a:extLst>
          </p:cNvPr>
          <p:cNvSpPr>
            <a:spLocks noChangeAspect="1" noChangeArrowheads="1"/>
          </p:cNvSpPr>
          <p:nvPr/>
        </p:nvSpPr>
        <p:spPr bwMode="auto">
          <a:xfrm>
            <a:off x="1639888"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a:lstStyle/>
          <a:p>
            <a:pPr>
              <a:defRPr/>
            </a:pPr>
            <a:endParaRPr lang="en-US">
              <a:solidFill>
                <a:prstClr val="black"/>
              </a:solidFill>
              <a:latin typeface="Calibri" panose="020F0502020204030204" pitchFamily="34" charset="0"/>
            </a:endParaRPr>
          </a:p>
        </p:txBody>
      </p:sp>
    </p:spTree>
  </p:cSld>
  <p:clrMapOvr>
    <a:masterClrMapping/>
  </p:clrMapOvr>
  <p:transition advClick="0">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0EFD0243-8CA6-4F1B-B18B-FDC226C68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2160588"/>
            <a:ext cx="199866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107">
            <a:extLst>
              <a:ext uri="{FF2B5EF4-FFF2-40B4-BE49-F238E27FC236}">
                <a16:creationId xmlns:a16="http://schemas.microsoft.com/office/drawing/2014/main" id="{9E6194FB-1152-4D1D-B7AB-81A8D7471686}"/>
              </a:ext>
            </a:extLst>
          </p:cNvPr>
          <p:cNvSpPr/>
          <p:nvPr/>
        </p:nvSpPr>
        <p:spPr>
          <a:xfrm>
            <a:off x="5634038" y="12541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107" name="Rectangle 106">
            <a:extLst>
              <a:ext uri="{FF2B5EF4-FFF2-40B4-BE49-F238E27FC236}">
                <a16:creationId xmlns:a16="http://schemas.microsoft.com/office/drawing/2014/main" id="{0D9C4F86-B713-478B-9FDA-EC82FA4D178E}"/>
              </a:ext>
            </a:extLst>
          </p:cNvPr>
          <p:cNvSpPr/>
          <p:nvPr/>
        </p:nvSpPr>
        <p:spPr>
          <a:xfrm>
            <a:off x="5634038" y="2309813"/>
            <a:ext cx="4324350" cy="8810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grpSp>
        <p:nvGrpSpPr>
          <p:cNvPr id="78853" name="Group 32">
            <a:extLst>
              <a:ext uri="{FF2B5EF4-FFF2-40B4-BE49-F238E27FC236}">
                <a16:creationId xmlns:a16="http://schemas.microsoft.com/office/drawing/2014/main" id="{091CE86F-4148-4198-BC80-3491DBFC7866}"/>
              </a:ext>
            </a:extLst>
          </p:cNvPr>
          <p:cNvGrpSpPr>
            <a:grpSpLocks/>
          </p:cNvGrpSpPr>
          <p:nvPr/>
        </p:nvGrpSpPr>
        <p:grpSpPr bwMode="auto">
          <a:xfrm>
            <a:off x="2381250" y="254001"/>
            <a:ext cx="7429500" cy="625475"/>
            <a:chOff x="857224" y="142876"/>
            <a:chExt cx="7429552" cy="469408"/>
          </a:xfrm>
        </p:grpSpPr>
        <p:sp>
          <p:nvSpPr>
            <p:cNvPr id="3" name="Rectangle 2">
              <a:extLst>
                <a:ext uri="{FF2B5EF4-FFF2-40B4-BE49-F238E27FC236}">
                  <a16:creationId xmlns:a16="http://schemas.microsoft.com/office/drawing/2014/main" id="{95061E23-EE41-4BF0-B0C0-C0A6B2DECA5C}"/>
                </a:ext>
              </a:extLst>
            </p:cNvPr>
            <p:cNvSpPr/>
            <p:nvPr/>
          </p:nvSpPr>
          <p:spPr>
            <a:xfrm>
              <a:off x="857224" y="142876"/>
              <a:ext cx="7429552" cy="469408"/>
            </a:xfrm>
            <a:prstGeom prst="rect">
              <a:avLst/>
            </a:prstGeom>
          </p:spPr>
          <p:txBody>
            <a:bodyPr>
              <a:spAutoFit/>
            </a:bodyPr>
            <a:lstStyle/>
            <a:p>
              <a:pPr algn="ctr">
                <a:defRPr/>
              </a:pPr>
              <a:r>
                <a:rPr lang="en-GB" sz="3467" dirty="0">
                  <a:solidFill>
                    <a:srgbClr val="5B9BD5">
                      <a:lumMod val="50000"/>
                    </a:srgbClr>
                  </a:solidFill>
                  <a:latin typeface="Calibri" panose="020F0502020204030204" pitchFamily="34" charset="0"/>
                  <a:ea typeface="Open Sans" pitchFamily="34" charset="0"/>
                  <a:cs typeface="Open Sans" pitchFamily="34" charset="0"/>
                </a:rPr>
                <a:t>UAS in Flanders (BE)</a:t>
              </a:r>
            </a:p>
          </p:txBody>
        </p:sp>
        <p:cxnSp>
          <p:nvCxnSpPr>
            <p:cNvPr id="4" name="Straight Connector 3">
              <a:extLst>
                <a:ext uri="{FF2B5EF4-FFF2-40B4-BE49-F238E27FC236}">
                  <a16:creationId xmlns:a16="http://schemas.microsoft.com/office/drawing/2014/main" id="{063AA748-BFB6-4D16-9AE0-7E879045D98A}"/>
                </a:ext>
              </a:extLst>
            </p:cNvPr>
            <p:cNvCxnSpPr/>
            <p:nvPr/>
          </p:nvCxnSpPr>
          <p:spPr>
            <a:xfrm rot="5400000">
              <a:off x="2572439"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944D9E-05FC-426B-A511-7CA3CC9FB5EC}"/>
                </a:ext>
              </a:extLst>
            </p:cNvPr>
            <p:cNvCxnSpPr/>
            <p:nvPr/>
          </p:nvCxnSpPr>
          <p:spPr>
            <a:xfrm rot="5400000">
              <a:off x="6287215"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8854" name="Picture 5" descr="\\snffas02.snfbern.ch\home$\cgeerdin\Desktop\UAS4EUROPE logo.jpg">
            <a:extLst>
              <a:ext uri="{FF2B5EF4-FFF2-40B4-BE49-F238E27FC236}">
                <a16:creationId xmlns:a16="http://schemas.microsoft.com/office/drawing/2014/main" id="{C0ACC178-9794-4F41-8949-3B4117D19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673226" y="76200"/>
            <a:ext cx="12541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nvGrpSpPr>
          <p:cNvPr id="78855" name="Group 106">
            <a:extLst>
              <a:ext uri="{FF2B5EF4-FFF2-40B4-BE49-F238E27FC236}">
                <a16:creationId xmlns:a16="http://schemas.microsoft.com/office/drawing/2014/main" id="{58D61A7F-A8B1-44D1-850C-E40CC7E5E8E3}"/>
              </a:ext>
            </a:extLst>
          </p:cNvPr>
          <p:cNvGrpSpPr>
            <a:grpSpLocks/>
          </p:cNvGrpSpPr>
          <p:nvPr/>
        </p:nvGrpSpPr>
        <p:grpSpPr bwMode="auto">
          <a:xfrm>
            <a:off x="5634039" y="1314451"/>
            <a:ext cx="2974975" cy="708025"/>
            <a:chOff x="4572000" y="3929072"/>
            <a:chExt cx="2144800" cy="707886"/>
          </a:xfrm>
        </p:grpSpPr>
        <p:sp>
          <p:nvSpPr>
            <p:cNvPr id="78872" name="Rectangle 90">
              <a:extLst>
                <a:ext uri="{FF2B5EF4-FFF2-40B4-BE49-F238E27FC236}">
                  <a16:creationId xmlns:a16="http://schemas.microsoft.com/office/drawing/2014/main" id="{E5FB4EA4-1AD5-4212-A555-570BB13F7F86}"/>
                </a:ext>
              </a:extLst>
            </p:cNvPr>
            <p:cNvSpPr>
              <a:spLocks noChangeArrowheads="1"/>
            </p:cNvSpPr>
            <p:nvPr/>
          </p:nvSpPr>
          <p:spPr bwMode="auto">
            <a:xfrm>
              <a:off x="5073726" y="4056846"/>
              <a:ext cx="1643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800">
                  <a:solidFill>
                    <a:srgbClr val="000000"/>
                  </a:solidFill>
                  <a:latin typeface="Calibri" panose="020F0502020204030204" pitchFamily="34" charset="0"/>
                  <a:ea typeface="Open Sans Light"/>
                  <a:cs typeface="Open Sans Light"/>
                </a:rPr>
                <a:t>UAS</a:t>
              </a:r>
              <a:endParaRPr lang="en-US" altLang="nl-NL" sz="1800">
                <a:solidFill>
                  <a:srgbClr val="000000"/>
                </a:solidFill>
                <a:latin typeface="Calibri" panose="020F0502020204030204" pitchFamily="34" charset="0"/>
                <a:ea typeface="Open Sans Light"/>
                <a:cs typeface="Open Sans Light"/>
              </a:endParaRPr>
            </a:p>
          </p:txBody>
        </p:sp>
        <p:sp>
          <p:nvSpPr>
            <p:cNvPr id="78873" name="Rectangle 91">
              <a:extLst>
                <a:ext uri="{FF2B5EF4-FFF2-40B4-BE49-F238E27FC236}">
                  <a16:creationId xmlns:a16="http://schemas.microsoft.com/office/drawing/2014/main" id="{B1717CC5-8F14-4F1C-BB74-EB52EE36F4DB}"/>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13</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78856" name="Group 106">
            <a:extLst>
              <a:ext uri="{FF2B5EF4-FFF2-40B4-BE49-F238E27FC236}">
                <a16:creationId xmlns:a16="http://schemas.microsoft.com/office/drawing/2014/main" id="{3EEF31DF-4170-42E3-A7F7-9BAB5D3E7225}"/>
              </a:ext>
            </a:extLst>
          </p:cNvPr>
          <p:cNvGrpSpPr>
            <a:grpSpLocks/>
          </p:cNvGrpSpPr>
          <p:nvPr/>
        </p:nvGrpSpPr>
        <p:grpSpPr bwMode="auto">
          <a:xfrm>
            <a:off x="6938964" y="1308100"/>
            <a:ext cx="1800225" cy="706438"/>
            <a:chOff x="4572000" y="3929072"/>
            <a:chExt cx="2399966" cy="707886"/>
          </a:xfrm>
        </p:grpSpPr>
        <p:sp>
          <p:nvSpPr>
            <p:cNvPr id="78870" name="Rectangle 95">
              <a:extLst>
                <a:ext uri="{FF2B5EF4-FFF2-40B4-BE49-F238E27FC236}">
                  <a16:creationId xmlns:a16="http://schemas.microsoft.com/office/drawing/2014/main" id="{8DC39410-3FFD-40F3-86CF-8506952E87F2}"/>
                </a:ext>
              </a:extLst>
            </p:cNvPr>
            <p:cNvSpPr>
              <a:spLocks noChangeArrowheads="1"/>
            </p:cNvSpPr>
            <p:nvPr/>
          </p:nvSpPr>
          <p:spPr bwMode="auto">
            <a:xfrm>
              <a:off x="5328892" y="4058827"/>
              <a:ext cx="1643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600">
                  <a:solidFill>
                    <a:srgbClr val="000000"/>
                  </a:solidFill>
                  <a:latin typeface="Calibri" panose="020F0502020204030204" pitchFamily="34" charset="0"/>
                  <a:ea typeface="Open Sans Light"/>
                  <a:cs typeface="Open Sans Light"/>
                </a:rPr>
                <a:t>Universities</a:t>
              </a:r>
              <a:endParaRPr lang="en-US" altLang="nl-NL" sz="1600">
                <a:solidFill>
                  <a:srgbClr val="000000"/>
                </a:solidFill>
                <a:latin typeface="Calibri" panose="020F0502020204030204" pitchFamily="34" charset="0"/>
                <a:ea typeface="Open Sans Light"/>
                <a:cs typeface="Open Sans Light"/>
              </a:endParaRPr>
            </a:p>
          </p:txBody>
        </p:sp>
        <p:sp>
          <p:nvSpPr>
            <p:cNvPr id="78871" name="Rectangle 96">
              <a:extLst>
                <a:ext uri="{FF2B5EF4-FFF2-40B4-BE49-F238E27FC236}">
                  <a16:creationId xmlns:a16="http://schemas.microsoft.com/office/drawing/2014/main" id="{B5DBE415-57B4-448B-9C01-1E065BE35E0B}"/>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5</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78857" name="Group 105">
            <a:extLst>
              <a:ext uri="{FF2B5EF4-FFF2-40B4-BE49-F238E27FC236}">
                <a16:creationId xmlns:a16="http://schemas.microsoft.com/office/drawing/2014/main" id="{F0FC3556-07AF-484B-AB4D-82C5D0D4BFFA}"/>
              </a:ext>
            </a:extLst>
          </p:cNvPr>
          <p:cNvGrpSpPr>
            <a:grpSpLocks/>
          </p:cNvGrpSpPr>
          <p:nvPr/>
        </p:nvGrpSpPr>
        <p:grpSpPr bwMode="auto">
          <a:xfrm>
            <a:off x="5634038" y="2290763"/>
            <a:ext cx="4367212" cy="798512"/>
            <a:chOff x="4572000" y="3053242"/>
            <a:chExt cx="2705584" cy="797898"/>
          </a:xfrm>
        </p:grpSpPr>
        <p:sp>
          <p:nvSpPr>
            <p:cNvPr id="78868" name="Rectangle 101">
              <a:extLst>
                <a:ext uri="{FF2B5EF4-FFF2-40B4-BE49-F238E27FC236}">
                  <a16:creationId xmlns:a16="http://schemas.microsoft.com/office/drawing/2014/main" id="{477977E6-0A5D-4F24-9BF0-8B173B9C294B}"/>
                </a:ext>
              </a:extLst>
            </p:cNvPr>
            <p:cNvSpPr>
              <a:spLocks noChangeArrowheads="1"/>
            </p:cNvSpPr>
            <p:nvPr/>
          </p:nvSpPr>
          <p:spPr bwMode="auto">
            <a:xfrm>
              <a:off x="5501725" y="3053242"/>
              <a:ext cx="177585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Flemish UAS in Horizon 2020 (Date: 09/2017) in comparison to all  Flemish projects</a:t>
              </a:r>
              <a:endParaRPr lang="en-US" altLang="nl-NL" sz="1400">
                <a:solidFill>
                  <a:srgbClr val="000000"/>
                </a:solidFill>
                <a:latin typeface="Calibri" panose="020F0502020204030204" pitchFamily="34" charset="0"/>
                <a:ea typeface="Open Sans Light"/>
                <a:cs typeface="Open Sans Light"/>
              </a:endParaRPr>
            </a:p>
          </p:txBody>
        </p:sp>
        <p:sp>
          <p:nvSpPr>
            <p:cNvPr id="78869" name="Rectangle 102">
              <a:extLst>
                <a:ext uri="{FF2B5EF4-FFF2-40B4-BE49-F238E27FC236}">
                  <a16:creationId xmlns:a16="http://schemas.microsoft.com/office/drawing/2014/main" id="{29A2E387-6A63-40F4-A490-3BBA752BA634}"/>
                </a:ext>
              </a:extLst>
            </p:cNvPr>
            <p:cNvSpPr>
              <a:spLocks noChangeArrowheads="1"/>
            </p:cNvSpPr>
            <p:nvPr/>
          </p:nvSpPr>
          <p:spPr bwMode="auto">
            <a:xfrm>
              <a:off x="4572000" y="3143254"/>
              <a:ext cx="1943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0.16%</a:t>
              </a:r>
            </a:p>
          </p:txBody>
        </p:sp>
      </p:grpSp>
      <p:sp>
        <p:nvSpPr>
          <p:cNvPr id="109" name="Rectangle 108">
            <a:extLst>
              <a:ext uri="{FF2B5EF4-FFF2-40B4-BE49-F238E27FC236}">
                <a16:creationId xmlns:a16="http://schemas.microsoft.com/office/drawing/2014/main" id="{9F460321-9C26-4468-A151-9DA2DC1FD52B}"/>
              </a:ext>
            </a:extLst>
          </p:cNvPr>
          <p:cNvSpPr/>
          <p:nvPr/>
        </p:nvSpPr>
        <p:spPr>
          <a:xfrm>
            <a:off x="5634038" y="33242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8859" name="Rectangle 109">
            <a:extLst>
              <a:ext uri="{FF2B5EF4-FFF2-40B4-BE49-F238E27FC236}">
                <a16:creationId xmlns:a16="http://schemas.microsoft.com/office/drawing/2014/main" id="{C353831A-A27E-4336-913B-E1FD3EFE8CF8}"/>
              </a:ext>
            </a:extLst>
          </p:cNvPr>
          <p:cNvSpPr>
            <a:spLocks noChangeArrowheads="1"/>
          </p:cNvSpPr>
          <p:nvPr/>
        </p:nvSpPr>
        <p:spPr bwMode="auto">
          <a:xfrm>
            <a:off x="7180264" y="3335338"/>
            <a:ext cx="2820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Flemish UAS being coordinator in Horizon 2020 projects (Date: 09/2017)</a:t>
            </a:r>
            <a:endParaRPr lang="en-US" altLang="nl-NL" sz="1400">
              <a:solidFill>
                <a:srgbClr val="000000"/>
              </a:solidFill>
              <a:latin typeface="Calibri" panose="020F0502020204030204" pitchFamily="34" charset="0"/>
              <a:ea typeface="Open Sans Light"/>
              <a:cs typeface="Open Sans Light"/>
            </a:endParaRPr>
          </a:p>
          <a:p>
            <a:pPr fontAlgn="base">
              <a:spcBef>
                <a:spcPct val="0"/>
              </a:spcBef>
              <a:spcAft>
                <a:spcPct val="0"/>
              </a:spcAft>
            </a:pPr>
            <a:endParaRPr lang="en-US" altLang="nl-NL" sz="1800">
              <a:solidFill>
                <a:srgbClr val="000000"/>
              </a:solidFill>
              <a:latin typeface="Calibri" panose="020F0502020204030204" pitchFamily="34" charset="0"/>
              <a:ea typeface="Open Sans Light"/>
              <a:cs typeface="Open Sans Light"/>
            </a:endParaRPr>
          </a:p>
        </p:txBody>
      </p:sp>
      <p:sp>
        <p:nvSpPr>
          <p:cNvPr id="78860" name="Rectangle 110">
            <a:extLst>
              <a:ext uri="{FF2B5EF4-FFF2-40B4-BE49-F238E27FC236}">
                <a16:creationId xmlns:a16="http://schemas.microsoft.com/office/drawing/2014/main" id="{A2D19B3B-F91D-4195-992C-F70EA5810CF1}"/>
              </a:ext>
            </a:extLst>
          </p:cNvPr>
          <p:cNvSpPr>
            <a:spLocks noChangeArrowheads="1"/>
          </p:cNvSpPr>
          <p:nvPr/>
        </p:nvSpPr>
        <p:spPr bwMode="auto">
          <a:xfrm>
            <a:off x="5634038" y="3360739"/>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0/4</a:t>
            </a:r>
          </a:p>
        </p:txBody>
      </p:sp>
      <p:sp>
        <p:nvSpPr>
          <p:cNvPr id="112" name="Rectangle 111">
            <a:extLst>
              <a:ext uri="{FF2B5EF4-FFF2-40B4-BE49-F238E27FC236}">
                <a16:creationId xmlns:a16="http://schemas.microsoft.com/office/drawing/2014/main" id="{6B567926-2A06-4576-BF04-A705BEEAED95}"/>
              </a:ext>
            </a:extLst>
          </p:cNvPr>
          <p:cNvSpPr/>
          <p:nvPr/>
        </p:nvSpPr>
        <p:spPr>
          <a:xfrm>
            <a:off x="5634038" y="542607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8862" name="Rectangle 112">
            <a:extLst>
              <a:ext uri="{FF2B5EF4-FFF2-40B4-BE49-F238E27FC236}">
                <a16:creationId xmlns:a16="http://schemas.microsoft.com/office/drawing/2014/main" id="{A60054E8-E5DA-4410-9FA8-D76127A6A585}"/>
              </a:ext>
            </a:extLst>
          </p:cNvPr>
          <p:cNvSpPr>
            <a:spLocks noChangeArrowheads="1"/>
          </p:cNvSpPr>
          <p:nvPr/>
        </p:nvSpPr>
        <p:spPr bwMode="auto">
          <a:xfrm>
            <a:off x="7135814" y="5468939"/>
            <a:ext cx="28209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Flemish UAS being coordinator in FP7 projects</a:t>
            </a:r>
            <a:endParaRPr lang="en-US" altLang="nl-NL" sz="1400">
              <a:solidFill>
                <a:srgbClr val="000000"/>
              </a:solidFill>
              <a:latin typeface="Calibri" panose="020F0502020204030204" pitchFamily="34" charset="0"/>
              <a:ea typeface="Open Sans Light"/>
              <a:cs typeface="Open Sans Light"/>
            </a:endParaRPr>
          </a:p>
        </p:txBody>
      </p:sp>
      <p:sp>
        <p:nvSpPr>
          <p:cNvPr id="78863" name="Rectangle 113">
            <a:extLst>
              <a:ext uri="{FF2B5EF4-FFF2-40B4-BE49-F238E27FC236}">
                <a16:creationId xmlns:a16="http://schemas.microsoft.com/office/drawing/2014/main" id="{9E4F03B3-9459-4FEB-A7AF-77164E17AAB0}"/>
              </a:ext>
            </a:extLst>
          </p:cNvPr>
          <p:cNvSpPr>
            <a:spLocks noChangeArrowheads="1"/>
          </p:cNvSpPr>
          <p:nvPr/>
        </p:nvSpPr>
        <p:spPr bwMode="auto">
          <a:xfrm>
            <a:off x="5576888" y="5461001"/>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 2/14</a:t>
            </a:r>
            <a:endParaRPr lang="en-US" altLang="nl-NL" sz="4000" b="1">
              <a:solidFill>
                <a:srgbClr val="000000"/>
              </a:solidFill>
              <a:latin typeface="Calibri" panose="020F0502020204030204" pitchFamily="34" charset="0"/>
              <a:ea typeface="Open Sans Light"/>
              <a:cs typeface="Open Sans Light"/>
            </a:endParaRPr>
          </a:p>
        </p:txBody>
      </p:sp>
      <p:sp>
        <p:nvSpPr>
          <p:cNvPr id="115" name="Rectangle 114">
            <a:extLst>
              <a:ext uri="{FF2B5EF4-FFF2-40B4-BE49-F238E27FC236}">
                <a16:creationId xmlns:a16="http://schemas.microsoft.com/office/drawing/2014/main" id="{E0574AD3-C5FC-4759-AA26-0E857A48A636}"/>
              </a:ext>
            </a:extLst>
          </p:cNvPr>
          <p:cNvSpPr/>
          <p:nvPr/>
        </p:nvSpPr>
        <p:spPr>
          <a:xfrm>
            <a:off x="5634038" y="4352925"/>
            <a:ext cx="4324350" cy="8826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8865" name="Rectangle 115">
            <a:extLst>
              <a:ext uri="{FF2B5EF4-FFF2-40B4-BE49-F238E27FC236}">
                <a16:creationId xmlns:a16="http://schemas.microsoft.com/office/drawing/2014/main" id="{B63A7B5C-1327-4195-8CAC-FB75ECB1C833}"/>
              </a:ext>
            </a:extLst>
          </p:cNvPr>
          <p:cNvSpPr>
            <a:spLocks noChangeArrowheads="1"/>
          </p:cNvSpPr>
          <p:nvPr/>
        </p:nvSpPr>
        <p:spPr bwMode="auto">
          <a:xfrm>
            <a:off x="7191375" y="4429126"/>
            <a:ext cx="2393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Flemish UAS in FP7 in comparison to all Belgium projects</a:t>
            </a:r>
            <a:endParaRPr lang="en-US" altLang="nl-NL" sz="1400">
              <a:solidFill>
                <a:srgbClr val="000000"/>
              </a:solidFill>
              <a:latin typeface="Calibri" panose="020F0502020204030204" pitchFamily="34" charset="0"/>
              <a:ea typeface="Open Sans Light"/>
              <a:cs typeface="Open Sans Light"/>
            </a:endParaRPr>
          </a:p>
        </p:txBody>
      </p:sp>
      <p:sp>
        <p:nvSpPr>
          <p:cNvPr id="78866" name="Rectangle 116">
            <a:extLst>
              <a:ext uri="{FF2B5EF4-FFF2-40B4-BE49-F238E27FC236}">
                <a16:creationId xmlns:a16="http://schemas.microsoft.com/office/drawing/2014/main" id="{BC2A99C7-EF66-42B7-8836-620A07E78A88}"/>
              </a:ext>
            </a:extLst>
          </p:cNvPr>
          <p:cNvSpPr>
            <a:spLocks noChangeArrowheads="1"/>
          </p:cNvSpPr>
          <p:nvPr/>
        </p:nvSpPr>
        <p:spPr bwMode="auto">
          <a:xfrm>
            <a:off x="5634038" y="4429126"/>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0.23%</a:t>
            </a:r>
            <a:endParaRPr lang="en-US" altLang="nl-NL" sz="4000" b="1">
              <a:solidFill>
                <a:srgbClr val="000000"/>
              </a:solidFill>
              <a:latin typeface="Calibri" panose="020F0502020204030204" pitchFamily="34" charset="0"/>
              <a:ea typeface="Open Sans Light"/>
              <a:cs typeface="Open Sans Light"/>
            </a:endParaRPr>
          </a:p>
        </p:txBody>
      </p:sp>
      <p:sp>
        <p:nvSpPr>
          <p:cNvPr id="118" name="AutoShape 2" descr="Image result for nl flag">
            <a:extLst>
              <a:ext uri="{FF2B5EF4-FFF2-40B4-BE49-F238E27FC236}">
                <a16:creationId xmlns:a16="http://schemas.microsoft.com/office/drawing/2014/main" id="{11C837B4-BFC6-4202-8609-7D39A5F84F35}"/>
              </a:ext>
            </a:extLst>
          </p:cNvPr>
          <p:cNvSpPr>
            <a:spLocks noChangeAspect="1" noChangeArrowheads="1"/>
          </p:cNvSpPr>
          <p:nvPr/>
        </p:nvSpPr>
        <p:spPr bwMode="auto">
          <a:xfrm>
            <a:off x="1639888"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a:lstStyle/>
          <a:p>
            <a:pPr>
              <a:defRPr/>
            </a:pPr>
            <a:endParaRPr lang="en-US">
              <a:solidFill>
                <a:prstClr val="black"/>
              </a:solidFill>
              <a:latin typeface="Calibri" panose="020F0502020204030204" pitchFamily="34" charset="0"/>
            </a:endParaRPr>
          </a:p>
        </p:txBody>
      </p:sp>
    </p:spTree>
  </p:cSld>
  <p:clrMapOvr>
    <a:masterClrMapping/>
  </p:clrMapOvr>
  <p:transition advClick="0">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austria flag round">
            <a:extLst>
              <a:ext uri="{FF2B5EF4-FFF2-40B4-BE49-F238E27FC236}">
                <a16:creationId xmlns:a16="http://schemas.microsoft.com/office/drawing/2014/main" id="{E88959D9-DECC-4DDA-B89A-29D8F9D55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89" y="1755776"/>
            <a:ext cx="174148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107">
            <a:extLst>
              <a:ext uri="{FF2B5EF4-FFF2-40B4-BE49-F238E27FC236}">
                <a16:creationId xmlns:a16="http://schemas.microsoft.com/office/drawing/2014/main" id="{688E2025-AC21-45DB-A64B-FBDEB30A8E4C}"/>
              </a:ext>
            </a:extLst>
          </p:cNvPr>
          <p:cNvSpPr/>
          <p:nvPr/>
        </p:nvSpPr>
        <p:spPr>
          <a:xfrm>
            <a:off x="5634038" y="12541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107" name="Rectangle 106">
            <a:extLst>
              <a:ext uri="{FF2B5EF4-FFF2-40B4-BE49-F238E27FC236}">
                <a16:creationId xmlns:a16="http://schemas.microsoft.com/office/drawing/2014/main" id="{B983157D-563C-4D43-921D-69C55C4010E8}"/>
              </a:ext>
            </a:extLst>
          </p:cNvPr>
          <p:cNvSpPr/>
          <p:nvPr/>
        </p:nvSpPr>
        <p:spPr>
          <a:xfrm>
            <a:off x="5634038" y="2309813"/>
            <a:ext cx="4324350" cy="8810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grpSp>
        <p:nvGrpSpPr>
          <p:cNvPr id="79877" name="Group 32">
            <a:extLst>
              <a:ext uri="{FF2B5EF4-FFF2-40B4-BE49-F238E27FC236}">
                <a16:creationId xmlns:a16="http://schemas.microsoft.com/office/drawing/2014/main" id="{ECC79539-B22A-4906-9E25-F4F52B8ACD2B}"/>
              </a:ext>
            </a:extLst>
          </p:cNvPr>
          <p:cNvGrpSpPr>
            <a:grpSpLocks/>
          </p:cNvGrpSpPr>
          <p:nvPr/>
        </p:nvGrpSpPr>
        <p:grpSpPr bwMode="auto">
          <a:xfrm>
            <a:off x="2381250" y="254001"/>
            <a:ext cx="7429500" cy="625475"/>
            <a:chOff x="857224" y="142876"/>
            <a:chExt cx="7429552" cy="469408"/>
          </a:xfrm>
        </p:grpSpPr>
        <p:sp>
          <p:nvSpPr>
            <p:cNvPr id="3" name="Rectangle 2">
              <a:extLst>
                <a:ext uri="{FF2B5EF4-FFF2-40B4-BE49-F238E27FC236}">
                  <a16:creationId xmlns:a16="http://schemas.microsoft.com/office/drawing/2014/main" id="{AECB81EB-62C0-4642-92E8-CB13B93156C4}"/>
                </a:ext>
              </a:extLst>
            </p:cNvPr>
            <p:cNvSpPr/>
            <p:nvPr/>
          </p:nvSpPr>
          <p:spPr>
            <a:xfrm>
              <a:off x="857224" y="142876"/>
              <a:ext cx="7429552" cy="469408"/>
            </a:xfrm>
            <a:prstGeom prst="rect">
              <a:avLst/>
            </a:prstGeom>
          </p:spPr>
          <p:txBody>
            <a:bodyPr>
              <a:spAutoFit/>
            </a:bodyPr>
            <a:lstStyle/>
            <a:p>
              <a:pPr algn="ctr">
                <a:defRPr/>
              </a:pPr>
              <a:r>
                <a:rPr lang="en-GB" sz="3467" dirty="0">
                  <a:solidFill>
                    <a:srgbClr val="5B9BD5">
                      <a:lumMod val="50000"/>
                    </a:srgbClr>
                  </a:solidFill>
                  <a:latin typeface="Calibri" panose="020F0502020204030204" pitchFamily="34" charset="0"/>
                  <a:ea typeface="Open Sans" pitchFamily="34" charset="0"/>
                  <a:cs typeface="Open Sans" pitchFamily="34" charset="0"/>
                </a:rPr>
                <a:t>UAS in AT</a:t>
              </a:r>
            </a:p>
          </p:txBody>
        </p:sp>
        <p:cxnSp>
          <p:nvCxnSpPr>
            <p:cNvPr id="4" name="Straight Connector 3">
              <a:extLst>
                <a:ext uri="{FF2B5EF4-FFF2-40B4-BE49-F238E27FC236}">
                  <a16:creationId xmlns:a16="http://schemas.microsoft.com/office/drawing/2014/main" id="{C3D7172B-32AE-43C6-BAB3-66F84F64F4DA}"/>
                </a:ext>
              </a:extLst>
            </p:cNvPr>
            <p:cNvCxnSpPr/>
            <p:nvPr/>
          </p:nvCxnSpPr>
          <p:spPr>
            <a:xfrm rot="5400000">
              <a:off x="2572439"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7372244-B33D-434B-8E7B-34D5F5FBEA45}"/>
                </a:ext>
              </a:extLst>
            </p:cNvPr>
            <p:cNvCxnSpPr/>
            <p:nvPr/>
          </p:nvCxnSpPr>
          <p:spPr>
            <a:xfrm rot="5400000">
              <a:off x="6287215"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9878" name="Picture 5" descr="\\snffas02.snfbern.ch\home$\cgeerdin\Desktop\UAS4EUROPE logo.jpg">
            <a:extLst>
              <a:ext uri="{FF2B5EF4-FFF2-40B4-BE49-F238E27FC236}">
                <a16:creationId xmlns:a16="http://schemas.microsoft.com/office/drawing/2014/main" id="{53A92386-7D93-40B3-9344-19BEADBA4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673226" y="76200"/>
            <a:ext cx="11096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nvGrpSpPr>
          <p:cNvPr id="79879" name="Group 106">
            <a:extLst>
              <a:ext uri="{FF2B5EF4-FFF2-40B4-BE49-F238E27FC236}">
                <a16:creationId xmlns:a16="http://schemas.microsoft.com/office/drawing/2014/main" id="{4888E79F-5688-45F2-8D66-7F410007F500}"/>
              </a:ext>
            </a:extLst>
          </p:cNvPr>
          <p:cNvGrpSpPr>
            <a:grpSpLocks/>
          </p:cNvGrpSpPr>
          <p:nvPr/>
        </p:nvGrpSpPr>
        <p:grpSpPr bwMode="auto">
          <a:xfrm>
            <a:off x="5634039" y="1314451"/>
            <a:ext cx="2974975" cy="708025"/>
            <a:chOff x="4572000" y="3929072"/>
            <a:chExt cx="2144800" cy="707886"/>
          </a:xfrm>
        </p:grpSpPr>
        <p:sp>
          <p:nvSpPr>
            <p:cNvPr id="79897" name="Rectangle 90">
              <a:extLst>
                <a:ext uri="{FF2B5EF4-FFF2-40B4-BE49-F238E27FC236}">
                  <a16:creationId xmlns:a16="http://schemas.microsoft.com/office/drawing/2014/main" id="{46F9D885-6D41-4519-A277-46895FD2DD54}"/>
                </a:ext>
              </a:extLst>
            </p:cNvPr>
            <p:cNvSpPr>
              <a:spLocks noChangeArrowheads="1"/>
            </p:cNvSpPr>
            <p:nvPr/>
          </p:nvSpPr>
          <p:spPr bwMode="auto">
            <a:xfrm>
              <a:off x="5073726" y="4056846"/>
              <a:ext cx="1643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800">
                  <a:solidFill>
                    <a:srgbClr val="000000"/>
                  </a:solidFill>
                  <a:latin typeface="Calibri" panose="020F0502020204030204" pitchFamily="34" charset="0"/>
                  <a:ea typeface="Open Sans Light"/>
                  <a:cs typeface="Open Sans Light"/>
                </a:rPr>
                <a:t>UAS</a:t>
              </a:r>
              <a:endParaRPr lang="en-US" altLang="nl-NL" sz="1800">
                <a:solidFill>
                  <a:srgbClr val="000000"/>
                </a:solidFill>
                <a:latin typeface="Calibri" panose="020F0502020204030204" pitchFamily="34" charset="0"/>
                <a:ea typeface="Open Sans Light"/>
                <a:cs typeface="Open Sans Light"/>
              </a:endParaRPr>
            </a:p>
          </p:txBody>
        </p:sp>
        <p:sp>
          <p:nvSpPr>
            <p:cNvPr id="79898" name="Rectangle 91">
              <a:extLst>
                <a:ext uri="{FF2B5EF4-FFF2-40B4-BE49-F238E27FC236}">
                  <a16:creationId xmlns:a16="http://schemas.microsoft.com/office/drawing/2014/main" id="{8C746E03-A5A2-4A51-9B91-AD57F85FB395}"/>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21</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79880" name="Group 106">
            <a:extLst>
              <a:ext uri="{FF2B5EF4-FFF2-40B4-BE49-F238E27FC236}">
                <a16:creationId xmlns:a16="http://schemas.microsoft.com/office/drawing/2014/main" id="{90EA6B88-AD8D-4F92-B9D8-738180F6FE3A}"/>
              </a:ext>
            </a:extLst>
          </p:cNvPr>
          <p:cNvGrpSpPr>
            <a:grpSpLocks/>
          </p:cNvGrpSpPr>
          <p:nvPr/>
        </p:nvGrpSpPr>
        <p:grpSpPr bwMode="auto">
          <a:xfrm>
            <a:off x="6938964" y="1308100"/>
            <a:ext cx="1800225" cy="706438"/>
            <a:chOff x="4572000" y="3929072"/>
            <a:chExt cx="2399966" cy="707886"/>
          </a:xfrm>
        </p:grpSpPr>
        <p:sp>
          <p:nvSpPr>
            <p:cNvPr id="79895" name="Rectangle 95">
              <a:extLst>
                <a:ext uri="{FF2B5EF4-FFF2-40B4-BE49-F238E27FC236}">
                  <a16:creationId xmlns:a16="http://schemas.microsoft.com/office/drawing/2014/main" id="{0194BB24-A2D7-475B-87A8-1C1F631F3648}"/>
                </a:ext>
              </a:extLst>
            </p:cNvPr>
            <p:cNvSpPr>
              <a:spLocks noChangeArrowheads="1"/>
            </p:cNvSpPr>
            <p:nvPr/>
          </p:nvSpPr>
          <p:spPr bwMode="auto">
            <a:xfrm>
              <a:off x="5328892" y="4058827"/>
              <a:ext cx="1643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600">
                  <a:solidFill>
                    <a:srgbClr val="000000"/>
                  </a:solidFill>
                  <a:latin typeface="Calibri" panose="020F0502020204030204" pitchFamily="34" charset="0"/>
                  <a:ea typeface="Open Sans Light"/>
                  <a:cs typeface="Open Sans Light"/>
                </a:rPr>
                <a:t>Universities</a:t>
              </a:r>
              <a:endParaRPr lang="en-US" altLang="nl-NL" sz="1600">
                <a:solidFill>
                  <a:srgbClr val="000000"/>
                </a:solidFill>
                <a:latin typeface="Calibri" panose="020F0502020204030204" pitchFamily="34" charset="0"/>
                <a:ea typeface="Open Sans Light"/>
                <a:cs typeface="Open Sans Light"/>
              </a:endParaRPr>
            </a:p>
          </p:txBody>
        </p:sp>
        <p:sp>
          <p:nvSpPr>
            <p:cNvPr id="79896" name="Rectangle 96">
              <a:extLst>
                <a:ext uri="{FF2B5EF4-FFF2-40B4-BE49-F238E27FC236}">
                  <a16:creationId xmlns:a16="http://schemas.microsoft.com/office/drawing/2014/main" id="{653DE584-8A02-4F72-A244-F23774D31FED}"/>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35</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79881" name="Group 105">
            <a:extLst>
              <a:ext uri="{FF2B5EF4-FFF2-40B4-BE49-F238E27FC236}">
                <a16:creationId xmlns:a16="http://schemas.microsoft.com/office/drawing/2014/main" id="{0A598D1B-A657-4385-8E86-7B2F9C147B3B}"/>
              </a:ext>
            </a:extLst>
          </p:cNvPr>
          <p:cNvGrpSpPr>
            <a:grpSpLocks/>
          </p:cNvGrpSpPr>
          <p:nvPr/>
        </p:nvGrpSpPr>
        <p:grpSpPr bwMode="auto">
          <a:xfrm>
            <a:off x="5634039" y="2381251"/>
            <a:ext cx="4391025" cy="708025"/>
            <a:chOff x="4572000" y="3143254"/>
            <a:chExt cx="2720132" cy="707886"/>
          </a:xfrm>
        </p:grpSpPr>
        <p:sp>
          <p:nvSpPr>
            <p:cNvPr id="79893" name="Rectangle 101">
              <a:extLst>
                <a:ext uri="{FF2B5EF4-FFF2-40B4-BE49-F238E27FC236}">
                  <a16:creationId xmlns:a16="http://schemas.microsoft.com/office/drawing/2014/main" id="{5910D6D4-3900-4EFF-BA51-BA8F2B51343C}"/>
                </a:ext>
              </a:extLst>
            </p:cNvPr>
            <p:cNvSpPr>
              <a:spLocks noChangeArrowheads="1"/>
            </p:cNvSpPr>
            <p:nvPr/>
          </p:nvSpPr>
          <p:spPr bwMode="auto">
            <a:xfrm>
              <a:off x="5516273" y="3224009"/>
              <a:ext cx="1775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Austrian UAS in Horizon 2020 (Date: 09/2017)</a:t>
              </a:r>
              <a:endParaRPr lang="en-US" altLang="nl-NL" sz="1400">
                <a:solidFill>
                  <a:srgbClr val="000000"/>
                </a:solidFill>
                <a:latin typeface="Calibri" panose="020F0502020204030204" pitchFamily="34" charset="0"/>
                <a:ea typeface="Open Sans Light"/>
                <a:cs typeface="Open Sans Light"/>
              </a:endParaRPr>
            </a:p>
          </p:txBody>
        </p:sp>
        <p:sp>
          <p:nvSpPr>
            <p:cNvPr id="79894" name="Rectangle 102">
              <a:extLst>
                <a:ext uri="{FF2B5EF4-FFF2-40B4-BE49-F238E27FC236}">
                  <a16:creationId xmlns:a16="http://schemas.microsoft.com/office/drawing/2014/main" id="{1DC57134-EA53-467C-BDFA-1083F399DB31}"/>
                </a:ext>
              </a:extLst>
            </p:cNvPr>
            <p:cNvSpPr>
              <a:spLocks noChangeArrowheads="1"/>
            </p:cNvSpPr>
            <p:nvPr/>
          </p:nvSpPr>
          <p:spPr bwMode="auto">
            <a:xfrm>
              <a:off x="4572000" y="3143254"/>
              <a:ext cx="1943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0.39%</a:t>
              </a:r>
            </a:p>
          </p:txBody>
        </p:sp>
      </p:grpSp>
      <p:sp>
        <p:nvSpPr>
          <p:cNvPr id="109" name="Rectangle 108">
            <a:extLst>
              <a:ext uri="{FF2B5EF4-FFF2-40B4-BE49-F238E27FC236}">
                <a16:creationId xmlns:a16="http://schemas.microsoft.com/office/drawing/2014/main" id="{245BAA98-0815-4BC4-B9CA-298EA576A04F}"/>
              </a:ext>
            </a:extLst>
          </p:cNvPr>
          <p:cNvSpPr/>
          <p:nvPr/>
        </p:nvSpPr>
        <p:spPr>
          <a:xfrm>
            <a:off x="5634038" y="33242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9883" name="Rectangle 109">
            <a:extLst>
              <a:ext uri="{FF2B5EF4-FFF2-40B4-BE49-F238E27FC236}">
                <a16:creationId xmlns:a16="http://schemas.microsoft.com/office/drawing/2014/main" id="{172839DC-BAD7-4272-AA7C-4A0CD274269D}"/>
              </a:ext>
            </a:extLst>
          </p:cNvPr>
          <p:cNvSpPr>
            <a:spLocks noChangeArrowheads="1"/>
          </p:cNvSpPr>
          <p:nvPr/>
        </p:nvSpPr>
        <p:spPr bwMode="auto">
          <a:xfrm>
            <a:off x="7159625" y="3397250"/>
            <a:ext cx="2820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Percentage of Austrian UAS being coordinator in Horizon 2020 projects (Date: 09/2017)</a:t>
            </a:r>
            <a:endParaRPr lang="en-US" altLang="nl-NL" sz="1400">
              <a:solidFill>
                <a:srgbClr val="000000"/>
              </a:solidFill>
              <a:latin typeface="Calibri" panose="020F0502020204030204" pitchFamily="34" charset="0"/>
              <a:ea typeface="Open Sans Light"/>
              <a:cs typeface="Open Sans Light"/>
            </a:endParaRPr>
          </a:p>
          <a:p>
            <a:pPr fontAlgn="base">
              <a:spcBef>
                <a:spcPct val="0"/>
              </a:spcBef>
              <a:spcAft>
                <a:spcPct val="0"/>
              </a:spcAft>
            </a:pPr>
            <a:endParaRPr lang="en-US" altLang="nl-NL" sz="1800">
              <a:solidFill>
                <a:srgbClr val="000000"/>
              </a:solidFill>
              <a:latin typeface="Calibri" panose="020F0502020204030204" pitchFamily="34" charset="0"/>
              <a:ea typeface="Open Sans Light"/>
              <a:cs typeface="Open Sans Light"/>
            </a:endParaRPr>
          </a:p>
        </p:txBody>
      </p:sp>
      <p:sp>
        <p:nvSpPr>
          <p:cNvPr id="79884" name="Rectangle 110">
            <a:extLst>
              <a:ext uri="{FF2B5EF4-FFF2-40B4-BE49-F238E27FC236}">
                <a16:creationId xmlns:a16="http://schemas.microsoft.com/office/drawing/2014/main" id="{97B04A4A-349E-4D62-8F38-A890B9AB7911}"/>
              </a:ext>
            </a:extLst>
          </p:cNvPr>
          <p:cNvSpPr>
            <a:spLocks noChangeArrowheads="1"/>
          </p:cNvSpPr>
          <p:nvPr/>
        </p:nvSpPr>
        <p:spPr bwMode="auto">
          <a:xfrm>
            <a:off x="5634038" y="3360739"/>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1/6</a:t>
            </a:r>
            <a:endParaRPr lang="en-US" altLang="nl-NL" sz="4000" b="1">
              <a:solidFill>
                <a:srgbClr val="000000"/>
              </a:solidFill>
              <a:latin typeface="Calibri" panose="020F0502020204030204" pitchFamily="34" charset="0"/>
              <a:ea typeface="Open Sans Light"/>
              <a:cs typeface="Open Sans Light"/>
            </a:endParaRPr>
          </a:p>
        </p:txBody>
      </p:sp>
      <p:sp>
        <p:nvSpPr>
          <p:cNvPr id="112" name="Rectangle 111">
            <a:extLst>
              <a:ext uri="{FF2B5EF4-FFF2-40B4-BE49-F238E27FC236}">
                <a16:creationId xmlns:a16="http://schemas.microsoft.com/office/drawing/2014/main" id="{233D4CAF-D7A1-4869-BD17-D1026D697CE2}"/>
              </a:ext>
            </a:extLst>
          </p:cNvPr>
          <p:cNvSpPr/>
          <p:nvPr/>
        </p:nvSpPr>
        <p:spPr>
          <a:xfrm>
            <a:off x="5634038" y="542607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9886" name="Rectangle 112">
            <a:extLst>
              <a:ext uri="{FF2B5EF4-FFF2-40B4-BE49-F238E27FC236}">
                <a16:creationId xmlns:a16="http://schemas.microsoft.com/office/drawing/2014/main" id="{EF4E29BC-608C-4767-B9DC-F7CE5F6C4BD1}"/>
              </a:ext>
            </a:extLst>
          </p:cNvPr>
          <p:cNvSpPr>
            <a:spLocks noChangeArrowheads="1"/>
          </p:cNvSpPr>
          <p:nvPr/>
        </p:nvSpPr>
        <p:spPr bwMode="auto">
          <a:xfrm>
            <a:off x="7135814" y="5468939"/>
            <a:ext cx="28209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Percentage of Austrian UAS being coordinator in FP7 projects</a:t>
            </a:r>
            <a:endParaRPr lang="en-US" altLang="nl-NL" sz="1400">
              <a:solidFill>
                <a:srgbClr val="000000"/>
              </a:solidFill>
              <a:latin typeface="Calibri" panose="020F0502020204030204" pitchFamily="34" charset="0"/>
              <a:ea typeface="Open Sans Light"/>
              <a:cs typeface="Open Sans Light"/>
            </a:endParaRPr>
          </a:p>
        </p:txBody>
      </p:sp>
      <p:sp>
        <p:nvSpPr>
          <p:cNvPr id="79887" name="Rectangle 113">
            <a:extLst>
              <a:ext uri="{FF2B5EF4-FFF2-40B4-BE49-F238E27FC236}">
                <a16:creationId xmlns:a16="http://schemas.microsoft.com/office/drawing/2014/main" id="{197D6931-BCC3-4151-80E5-BE1F18976555}"/>
              </a:ext>
            </a:extLst>
          </p:cNvPr>
          <p:cNvSpPr>
            <a:spLocks noChangeArrowheads="1"/>
          </p:cNvSpPr>
          <p:nvPr/>
        </p:nvSpPr>
        <p:spPr bwMode="auto">
          <a:xfrm>
            <a:off x="5576888" y="5461001"/>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 1/33</a:t>
            </a:r>
            <a:endParaRPr lang="en-US" altLang="nl-NL" sz="4000" b="1">
              <a:solidFill>
                <a:srgbClr val="000000"/>
              </a:solidFill>
              <a:latin typeface="Calibri" panose="020F0502020204030204" pitchFamily="34" charset="0"/>
              <a:ea typeface="Open Sans Light"/>
              <a:cs typeface="Open Sans Light"/>
            </a:endParaRPr>
          </a:p>
        </p:txBody>
      </p:sp>
      <p:sp>
        <p:nvSpPr>
          <p:cNvPr id="115" name="Rectangle 114">
            <a:extLst>
              <a:ext uri="{FF2B5EF4-FFF2-40B4-BE49-F238E27FC236}">
                <a16:creationId xmlns:a16="http://schemas.microsoft.com/office/drawing/2014/main" id="{8A96282C-8683-458C-A217-C2E15E438297}"/>
              </a:ext>
            </a:extLst>
          </p:cNvPr>
          <p:cNvSpPr/>
          <p:nvPr/>
        </p:nvSpPr>
        <p:spPr>
          <a:xfrm>
            <a:off x="5634038" y="4352925"/>
            <a:ext cx="4324350" cy="8826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79889" name="Rectangle 115">
            <a:extLst>
              <a:ext uri="{FF2B5EF4-FFF2-40B4-BE49-F238E27FC236}">
                <a16:creationId xmlns:a16="http://schemas.microsoft.com/office/drawing/2014/main" id="{692A9ED5-2526-401F-98DB-5BB56E94B618}"/>
              </a:ext>
            </a:extLst>
          </p:cNvPr>
          <p:cNvSpPr>
            <a:spLocks noChangeArrowheads="1"/>
          </p:cNvSpPr>
          <p:nvPr/>
        </p:nvSpPr>
        <p:spPr bwMode="auto">
          <a:xfrm>
            <a:off x="7159626" y="4518026"/>
            <a:ext cx="239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Austrian UAS in FP7</a:t>
            </a:r>
            <a:endParaRPr lang="en-US" altLang="nl-NL" sz="1400">
              <a:solidFill>
                <a:srgbClr val="000000"/>
              </a:solidFill>
              <a:latin typeface="Calibri" panose="020F0502020204030204" pitchFamily="34" charset="0"/>
              <a:ea typeface="Open Sans Light"/>
              <a:cs typeface="Open Sans Light"/>
            </a:endParaRPr>
          </a:p>
        </p:txBody>
      </p:sp>
      <p:sp>
        <p:nvSpPr>
          <p:cNvPr id="79890" name="Rectangle 116">
            <a:extLst>
              <a:ext uri="{FF2B5EF4-FFF2-40B4-BE49-F238E27FC236}">
                <a16:creationId xmlns:a16="http://schemas.microsoft.com/office/drawing/2014/main" id="{A897C3CE-CB7B-4A48-8580-1C307659E8D9}"/>
              </a:ext>
            </a:extLst>
          </p:cNvPr>
          <p:cNvSpPr>
            <a:spLocks noChangeArrowheads="1"/>
          </p:cNvSpPr>
          <p:nvPr/>
        </p:nvSpPr>
        <p:spPr bwMode="auto">
          <a:xfrm>
            <a:off x="5634038" y="4429126"/>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0.88%</a:t>
            </a:r>
          </a:p>
        </p:txBody>
      </p:sp>
      <p:sp>
        <p:nvSpPr>
          <p:cNvPr id="118" name="AutoShape 2" descr="Image result for nl flag">
            <a:extLst>
              <a:ext uri="{FF2B5EF4-FFF2-40B4-BE49-F238E27FC236}">
                <a16:creationId xmlns:a16="http://schemas.microsoft.com/office/drawing/2014/main" id="{4BFE5037-A6CD-4FA4-A924-57CBC106D8A4}"/>
              </a:ext>
            </a:extLst>
          </p:cNvPr>
          <p:cNvSpPr>
            <a:spLocks noChangeAspect="1" noChangeArrowheads="1"/>
          </p:cNvSpPr>
          <p:nvPr/>
        </p:nvSpPr>
        <p:spPr bwMode="auto">
          <a:xfrm>
            <a:off x="1639888"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a:lstStyle/>
          <a:p>
            <a:pPr>
              <a:defRPr/>
            </a:pPr>
            <a:endParaRPr lang="en-US">
              <a:solidFill>
                <a:prstClr val="black"/>
              </a:solidFill>
              <a:latin typeface="Calibri" panose="020F0502020204030204" pitchFamily="34" charset="0"/>
            </a:endParaRPr>
          </a:p>
        </p:txBody>
      </p:sp>
      <p:sp>
        <p:nvSpPr>
          <p:cNvPr id="35" name="Freeform 175">
            <a:extLst>
              <a:ext uri="{FF2B5EF4-FFF2-40B4-BE49-F238E27FC236}">
                <a16:creationId xmlns:a16="http://schemas.microsoft.com/office/drawing/2014/main" id="{16C6AEF3-9A21-49BD-9CC8-AC0BCB8202EF}"/>
              </a:ext>
            </a:extLst>
          </p:cNvPr>
          <p:cNvSpPr>
            <a:spLocks noChangeAspect="1"/>
          </p:cNvSpPr>
          <p:nvPr/>
        </p:nvSpPr>
        <p:spPr bwMode="gray">
          <a:xfrm>
            <a:off x="2582864" y="2381250"/>
            <a:ext cx="1127125" cy="604838"/>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solidFill>
            <a:srgbClr val="1A4164"/>
          </a:solidFill>
          <a:ln w="6350" cap="flat" cmpd="sng">
            <a:solidFill>
              <a:schemeClr val="bg1"/>
            </a:solidFill>
            <a:prstDash val="solid"/>
            <a:round/>
            <a:headEnd type="none" w="med" len="med"/>
            <a:tailEnd type="none" w="med" len="med"/>
          </a:ln>
          <a:effectLst/>
        </p:spPr>
        <p:txBody>
          <a:bodyPr/>
          <a:lstStyle/>
          <a:p>
            <a:pPr>
              <a:defRPr/>
            </a:pPr>
            <a:endParaRPr lang="en-US" dirty="0">
              <a:solidFill>
                <a:prstClr val="black"/>
              </a:solidFill>
              <a:latin typeface="Calibri" panose="020F0502020204030204"/>
            </a:endParaRPr>
          </a:p>
        </p:txBody>
      </p:sp>
    </p:spTree>
  </p:cSld>
  <p:clrMapOvr>
    <a:masterClrMapping/>
  </p:clrMapOvr>
  <p:transition advClick="0">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age result for swiss flag round">
            <a:extLst>
              <a:ext uri="{FF2B5EF4-FFF2-40B4-BE49-F238E27FC236}">
                <a16:creationId xmlns:a16="http://schemas.microsoft.com/office/drawing/2014/main" id="{BE561107-0C5D-438D-A068-B0CBCAD63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939" y="1757363"/>
            <a:ext cx="17859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107">
            <a:extLst>
              <a:ext uri="{FF2B5EF4-FFF2-40B4-BE49-F238E27FC236}">
                <a16:creationId xmlns:a16="http://schemas.microsoft.com/office/drawing/2014/main" id="{98B82441-E38E-4483-8A04-84E8EE6D9158}"/>
              </a:ext>
            </a:extLst>
          </p:cNvPr>
          <p:cNvSpPr/>
          <p:nvPr/>
        </p:nvSpPr>
        <p:spPr>
          <a:xfrm>
            <a:off x="5634038" y="12541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107" name="Rectangle 106">
            <a:extLst>
              <a:ext uri="{FF2B5EF4-FFF2-40B4-BE49-F238E27FC236}">
                <a16:creationId xmlns:a16="http://schemas.microsoft.com/office/drawing/2014/main" id="{E187C0A4-3D55-4C73-B6C8-9ADB03A97E93}"/>
              </a:ext>
            </a:extLst>
          </p:cNvPr>
          <p:cNvSpPr/>
          <p:nvPr/>
        </p:nvSpPr>
        <p:spPr>
          <a:xfrm>
            <a:off x="5634038" y="2309813"/>
            <a:ext cx="4324350" cy="8810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grpSp>
        <p:nvGrpSpPr>
          <p:cNvPr id="80901" name="Group 32">
            <a:extLst>
              <a:ext uri="{FF2B5EF4-FFF2-40B4-BE49-F238E27FC236}">
                <a16:creationId xmlns:a16="http://schemas.microsoft.com/office/drawing/2014/main" id="{F05DA6A4-AFCC-4A49-91AE-5AEB5051103C}"/>
              </a:ext>
            </a:extLst>
          </p:cNvPr>
          <p:cNvGrpSpPr>
            <a:grpSpLocks/>
          </p:cNvGrpSpPr>
          <p:nvPr/>
        </p:nvGrpSpPr>
        <p:grpSpPr bwMode="auto">
          <a:xfrm>
            <a:off x="2381250" y="254001"/>
            <a:ext cx="7429500" cy="625475"/>
            <a:chOff x="857224" y="142876"/>
            <a:chExt cx="7429552" cy="469408"/>
          </a:xfrm>
        </p:grpSpPr>
        <p:sp>
          <p:nvSpPr>
            <p:cNvPr id="3" name="Rectangle 2">
              <a:extLst>
                <a:ext uri="{FF2B5EF4-FFF2-40B4-BE49-F238E27FC236}">
                  <a16:creationId xmlns:a16="http://schemas.microsoft.com/office/drawing/2014/main" id="{71022B5C-0C14-4BFB-82FD-5C5EEC44962B}"/>
                </a:ext>
              </a:extLst>
            </p:cNvPr>
            <p:cNvSpPr/>
            <p:nvPr/>
          </p:nvSpPr>
          <p:spPr>
            <a:xfrm>
              <a:off x="857224" y="142876"/>
              <a:ext cx="7429552" cy="469408"/>
            </a:xfrm>
            <a:prstGeom prst="rect">
              <a:avLst/>
            </a:prstGeom>
          </p:spPr>
          <p:txBody>
            <a:bodyPr>
              <a:spAutoFit/>
            </a:bodyPr>
            <a:lstStyle/>
            <a:p>
              <a:pPr algn="ctr">
                <a:defRPr/>
              </a:pPr>
              <a:r>
                <a:rPr lang="en-GB" sz="3467" dirty="0">
                  <a:solidFill>
                    <a:srgbClr val="5B9BD5">
                      <a:lumMod val="50000"/>
                    </a:srgbClr>
                  </a:solidFill>
                  <a:latin typeface="Calibri" panose="020F0502020204030204" pitchFamily="34" charset="0"/>
                  <a:ea typeface="Open Sans" pitchFamily="34" charset="0"/>
                  <a:cs typeface="Open Sans" pitchFamily="34" charset="0"/>
                </a:rPr>
                <a:t>UAS in CH</a:t>
              </a:r>
            </a:p>
          </p:txBody>
        </p:sp>
        <p:cxnSp>
          <p:nvCxnSpPr>
            <p:cNvPr id="4" name="Straight Connector 3">
              <a:extLst>
                <a:ext uri="{FF2B5EF4-FFF2-40B4-BE49-F238E27FC236}">
                  <a16:creationId xmlns:a16="http://schemas.microsoft.com/office/drawing/2014/main" id="{C1BE8B07-2B39-4A94-9334-6BDF68AB1CC1}"/>
                </a:ext>
              </a:extLst>
            </p:cNvPr>
            <p:cNvCxnSpPr/>
            <p:nvPr/>
          </p:nvCxnSpPr>
          <p:spPr>
            <a:xfrm rot="5400000">
              <a:off x="2572439"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A5B70-3047-49F7-B11B-5A98867A9773}"/>
                </a:ext>
              </a:extLst>
            </p:cNvPr>
            <p:cNvCxnSpPr/>
            <p:nvPr/>
          </p:nvCxnSpPr>
          <p:spPr>
            <a:xfrm rot="5400000">
              <a:off x="6287215" y="385126"/>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0902" name="Picture 5" descr="\\snffas02.snfbern.ch\home$\cgeerdin\Desktop\UAS4EUROPE logo.jpg">
            <a:extLst>
              <a:ext uri="{FF2B5EF4-FFF2-40B4-BE49-F238E27FC236}">
                <a16:creationId xmlns:a16="http://schemas.microsoft.com/office/drawing/2014/main" id="{C81B0EA7-12BB-48C0-8985-6F0B254BD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673226" y="76200"/>
            <a:ext cx="114141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nvGrpSpPr>
          <p:cNvPr id="80903" name="Group 106">
            <a:extLst>
              <a:ext uri="{FF2B5EF4-FFF2-40B4-BE49-F238E27FC236}">
                <a16:creationId xmlns:a16="http://schemas.microsoft.com/office/drawing/2014/main" id="{6704C5E0-4FB7-4454-80C8-CEC6C3DD858F}"/>
              </a:ext>
            </a:extLst>
          </p:cNvPr>
          <p:cNvGrpSpPr>
            <a:grpSpLocks/>
          </p:cNvGrpSpPr>
          <p:nvPr/>
        </p:nvGrpSpPr>
        <p:grpSpPr bwMode="auto">
          <a:xfrm>
            <a:off x="5634039" y="1314451"/>
            <a:ext cx="2974975" cy="708025"/>
            <a:chOff x="4572000" y="3929072"/>
            <a:chExt cx="2144801" cy="707886"/>
          </a:xfrm>
        </p:grpSpPr>
        <p:sp>
          <p:nvSpPr>
            <p:cNvPr id="80921" name="Rectangle 90">
              <a:extLst>
                <a:ext uri="{FF2B5EF4-FFF2-40B4-BE49-F238E27FC236}">
                  <a16:creationId xmlns:a16="http://schemas.microsoft.com/office/drawing/2014/main" id="{E82AB81B-14DE-4CB8-AD73-421E642A3D9B}"/>
                </a:ext>
              </a:extLst>
            </p:cNvPr>
            <p:cNvSpPr>
              <a:spLocks noChangeArrowheads="1"/>
            </p:cNvSpPr>
            <p:nvPr/>
          </p:nvSpPr>
          <p:spPr bwMode="auto">
            <a:xfrm>
              <a:off x="4904583" y="4056846"/>
              <a:ext cx="181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800">
                  <a:solidFill>
                    <a:srgbClr val="000000"/>
                  </a:solidFill>
                  <a:latin typeface="Calibri" panose="020F0502020204030204" pitchFamily="34" charset="0"/>
                  <a:ea typeface="Open Sans Light"/>
                  <a:cs typeface="Open Sans Light"/>
                </a:rPr>
                <a:t>UAS</a:t>
              </a:r>
              <a:endParaRPr lang="en-US" altLang="nl-NL" sz="1800">
                <a:solidFill>
                  <a:srgbClr val="000000"/>
                </a:solidFill>
                <a:latin typeface="Calibri" panose="020F0502020204030204" pitchFamily="34" charset="0"/>
                <a:ea typeface="Open Sans Light"/>
                <a:cs typeface="Open Sans Light"/>
              </a:endParaRPr>
            </a:p>
          </p:txBody>
        </p:sp>
        <p:sp>
          <p:nvSpPr>
            <p:cNvPr id="80922" name="Rectangle 91">
              <a:extLst>
                <a:ext uri="{FF2B5EF4-FFF2-40B4-BE49-F238E27FC236}">
                  <a16:creationId xmlns:a16="http://schemas.microsoft.com/office/drawing/2014/main" id="{0AADA95D-99FA-4EA2-BB0C-5B1E593FF1F4}"/>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7</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80904" name="Group 106">
            <a:extLst>
              <a:ext uri="{FF2B5EF4-FFF2-40B4-BE49-F238E27FC236}">
                <a16:creationId xmlns:a16="http://schemas.microsoft.com/office/drawing/2014/main" id="{E52DEB5B-5D49-4D8B-8CEA-BBF33E411188}"/>
              </a:ext>
            </a:extLst>
          </p:cNvPr>
          <p:cNvGrpSpPr>
            <a:grpSpLocks/>
          </p:cNvGrpSpPr>
          <p:nvPr/>
        </p:nvGrpSpPr>
        <p:grpSpPr bwMode="auto">
          <a:xfrm>
            <a:off x="6938964" y="1308100"/>
            <a:ext cx="1800225" cy="706438"/>
            <a:chOff x="4572000" y="3929072"/>
            <a:chExt cx="2399966" cy="707886"/>
          </a:xfrm>
        </p:grpSpPr>
        <p:sp>
          <p:nvSpPr>
            <p:cNvPr id="80919" name="Rectangle 95">
              <a:extLst>
                <a:ext uri="{FF2B5EF4-FFF2-40B4-BE49-F238E27FC236}">
                  <a16:creationId xmlns:a16="http://schemas.microsoft.com/office/drawing/2014/main" id="{3C8F5EF0-0F5E-48E7-92EE-13C6B258DB8C}"/>
                </a:ext>
              </a:extLst>
            </p:cNvPr>
            <p:cNvSpPr>
              <a:spLocks noChangeArrowheads="1"/>
            </p:cNvSpPr>
            <p:nvPr/>
          </p:nvSpPr>
          <p:spPr bwMode="auto">
            <a:xfrm>
              <a:off x="5328892" y="4058827"/>
              <a:ext cx="1643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600">
                  <a:solidFill>
                    <a:srgbClr val="000000"/>
                  </a:solidFill>
                  <a:latin typeface="Calibri" panose="020F0502020204030204" pitchFamily="34" charset="0"/>
                  <a:ea typeface="Open Sans Light"/>
                  <a:cs typeface="Open Sans Light"/>
                </a:rPr>
                <a:t>Universities</a:t>
              </a:r>
              <a:endParaRPr lang="en-US" altLang="nl-NL" sz="1600">
                <a:solidFill>
                  <a:srgbClr val="000000"/>
                </a:solidFill>
                <a:latin typeface="Calibri" panose="020F0502020204030204" pitchFamily="34" charset="0"/>
                <a:ea typeface="Open Sans Light"/>
                <a:cs typeface="Open Sans Light"/>
              </a:endParaRPr>
            </a:p>
          </p:txBody>
        </p:sp>
        <p:sp>
          <p:nvSpPr>
            <p:cNvPr id="80920" name="Rectangle 96">
              <a:extLst>
                <a:ext uri="{FF2B5EF4-FFF2-40B4-BE49-F238E27FC236}">
                  <a16:creationId xmlns:a16="http://schemas.microsoft.com/office/drawing/2014/main" id="{3042A6C4-7EDD-4366-BA93-64E21B424DFF}"/>
                </a:ext>
              </a:extLst>
            </p:cNvPr>
            <p:cNvSpPr>
              <a:spLocks noChangeArrowheads="1"/>
            </p:cNvSpPr>
            <p:nvPr/>
          </p:nvSpPr>
          <p:spPr bwMode="auto">
            <a:xfrm>
              <a:off x="4572000" y="3929072"/>
              <a:ext cx="1285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12</a:t>
              </a:r>
              <a:endParaRPr lang="en-US" altLang="nl-NL" sz="4000" b="1">
                <a:solidFill>
                  <a:srgbClr val="000000"/>
                </a:solidFill>
                <a:latin typeface="Calibri" panose="020F0502020204030204" pitchFamily="34" charset="0"/>
                <a:ea typeface="Open Sans Light"/>
                <a:cs typeface="Open Sans Light"/>
              </a:endParaRPr>
            </a:p>
          </p:txBody>
        </p:sp>
      </p:grpSp>
      <p:grpSp>
        <p:nvGrpSpPr>
          <p:cNvPr id="80905" name="Group 105">
            <a:extLst>
              <a:ext uri="{FF2B5EF4-FFF2-40B4-BE49-F238E27FC236}">
                <a16:creationId xmlns:a16="http://schemas.microsoft.com/office/drawing/2014/main" id="{7D2FE460-7281-4188-B4AA-55101E04D897}"/>
              </a:ext>
            </a:extLst>
          </p:cNvPr>
          <p:cNvGrpSpPr>
            <a:grpSpLocks/>
          </p:cNvGrpSpPr>
          <p:nvPr/>
        </p:nvGrpSpPr>
        <p:grpSpPr bwMode="auto">
          <a:xfrm>
            <a:off x="5634039" y="2381251"/>
            <a:ext cx="4391025" cy="708025"/>
            <a:chOff x="4572000" y="3143254"/>
            <a:chExt cx="2720132" cy="707886"/>
          </a:xfrm>
        </p:grpSpPr>
        <p:sp>
          <p:nvSpPr>
            <p:cNvPr id="80917" name="Rectangle 101">
              <a:extLst>
                <a:ext uri="{FF2B5EF4-FFF2-40B4-BE49-F238E27FC236}">
                  <a16:creationId xmlns:a16="http://schemas.microsoft.com/office/drawing/2014/main" id="{18209164-7618-44BC-8E61-AE50832CBE52}"/>
                </a:ext>
              </a:extLst>
            </p:cNvPr>
            <p:cNvSpPr>
              <a:spLocks noChangeArrowheads="1"/>
            </p:cNvSpPr>
            <p:nvPr/>
          </p:nvSpPr>
          <p:spPr bwMode="auto">
            <a:xfrm>
              <a:off x="5516273" y="3224009"/>
              <a:ext cx="1775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Swiss UAS in Horizon 2020 (Date: 09/2017)</a:t>
              </a:r>
              <a:endParaRPr lang="en-US" altLang="nl-NL" sz="1400">
                <a:solidFill>
                  <a:srgbClr val="000000"/>
                </a:solidFill>
                <a:latin typeface="Calibri" panose="020F0502020204030204" pitchFamily="34" charset="0"/>
                <a:ea typeface="Open Sans Light"/>
                <a:cs typeface="Open Sans Light"/>
              </a:endParaRPr>
            </a:p>
          </p:txBody>
        </p:sp>
        <p:sp>
          <p:nvSpPr>
            <p:cNvPr id="80918" name="Rectangle 102">
              <a:extLst>
                <a:ext uri="{FF2B5EF4-FFF2-40B4-BE49-F238E27FC236}">
                  <a16:creationId xmlns:a16="http://schemas.microsoft.com/office/drawing/2014/main" id="{583EE4A4-E07C-4D24-8D5D-48919E1AD4EB}"/>
                </a:ext>
              </a:extLst>
            </p:cNvPr>
            <p:cNvSpPr>
              <a:spLocks noChangeArrowheads="1"/>
            </p:cNvSpPr>
            <p:nvPr/>
          </p:nvSpPr>
          <p:spPr bwMode="auto">
            <a:xfrm>
              <a:off x="4572000" y="3143254"/>
              <a:ext cx="1943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5.00%</a:t>
              </a:r>
            </a:p>
          </p:txBody>
        </p:sp>
      </p:grpSp>
      <p:sp>
        <p:nvSpPr>
          <p:cNvPr id="109" name="Rectangle 108">
            <a:extLst>
              <a:ext uri="{FF2B5EF4-FFF2-40B4-BE49-F238E27FC236}">
                <a16:creationId xmlns:a16="http://schemas.microsoft.com/office/drawing/2014/main" id="{15E5E85F-323D-492A-ACEB-39FD4A2B52D3}"/>
              </a:ext>
            </a:extLst>
          </p:cNvPr>
          <p:cNvSpPr/>
          <p:nvPr/>
        </p:nvSpPr>
        <p:spPr>
          <a:xfrm>
            <a:off x="5634038" y="332422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80907" name="Rectangle 109">
            <a:extLst>
              <a:ext uri="{FF2B5EF4-FFF2-40B4-BE49-F238E27FC236}">
                <a16:creationId xmlns:a16="http://schemas.microsoft.com/office/drawing/2014/main" id="{3DB757DD-3EBD-48F9-8EA6-7966364FF7CF}"/>
              </a:ext>
            </a:extLst>
          </p:cNvPr>
          <p:cNvSpPr>
            <a:spLocks noChangeArrowheads="1"/>
          </p:cNvSpPr>
          <p:nvPr/>
        </p:nvSpPr>
        <p:spPr bwMode="auto">
          <a:xfrm>
            <a:off x="7137400" y="3375025"/>
            <a:ext cx="2820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Percentage of Swiss UAS being coordinator in Horizon 2020 projects (Date: 09/2017)</a:t>
            </a:r>
            <a:endParaRPr lang="en-US" altLang="nl-NL" sz="1400">
              <a:solidFill>
                <a:srgbClr val="000000"/>
              </a:solidFill>
              <a:latin typeface="Calibri" panose="020F0502020204030204" pitchFamily="34" charset="0"/>
              <a:ea typeface="Open Sans Light"/>
              <a:cs typeface="Open Sans Light"/>
            </a:endParaRPr>
          </a:p>
          <a:p>
            <a:pPr fontAlgn="base">
              <a:spcBef>
                <a:spcPct val="0"/>
              </a:spcBef>
              <a:spcAft>
                <a:spcPct val="0"/>
              </a:spcAft>
            </a:pPr>
            <a:endParaRPr lang="en-US" altLang="nl-NL" sz="1800">
              <a:solidFill>
                <a:srgbClr val="000000"/>
              </a:solidFill>
              <a:latin typeface="Calibri" panose="020F0502020204030204" pitchFamily="34" charset="0"/>
              <a:ea typeface="Open Sans Light"/>
              <a:cs typeface="Open Sans Light"/>
            </a:endParaRPr>
          </a:p>
        </p:txBody>
      </p:sp>
      <p:sp>
        <p:nvSpPr>
          <p:cNvPr id="80908" name="Rectangle 110">
            <a:extLst>
              <a:ext uri="{FF2B5EF4-FFF2-40B4-BE49-F238E27FC236}">
                <a16:creationId xmlns:a16="http://schemas.microsoft.com/office/drawing/2014/main" id="{43CE4E73-969F-47E1-91D8-4E1485525E61}"/>
              </a:ext>
            </a:extLst>
          </p:cNvPr>
          <p:cNvSpPr>
            <a:spLocks noChangeArrowheads="1"/>
          </p:cNvSpPr>
          <p:nvPr/>
        </p:nvSpPr>
        <p:spPr bwMode="auto">
          <a:xfrm>
            <a:off x="5634038" y="3360739"/>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3/69</a:t>
            </a:r>
            <a:endParaRPr lang="en-US" altLang="nl-NL" sz="4000" b="1">
              <a:solidFill>
                <a:srgbClr val="000000"/>
              </a:solidFill>
              <a:latin typeface="Calibri" panose="020F0502020204030204" pitchFamily="34" charset="0"/>
              <a:ea typeface="Open Sans Light"/>
              <a:cs typeface="Open Sans Light"/>
            </a:endParaRPr>
          </a:p>
        </p:txBody>
      </p:sp>
      <p:sp>
        <p:nvSpPr>
          <p:cNvPr id="112" name="Rectangle 111">
            <a:extLst>
              <a:ext uri="{FF2B5EF4-FFF2-40B4-BE49-F238E27FC236}">
                <a16:creationId xmlns:a16="http://schemas.microsoft.com/office/drawing/2014/main" id="{2F62C7B3-A8FB-4547-B233-9FF7923C0D3D}"/>
              </a:ext>
            </a:extLst>
          </p:cNvPr>
          <p:cNvSpPr/>
          <p:nvPr/>
        </p:nvSpPr>
        <p:spPr>
          <a:xfrm>
            <a:off x="5634038" y="5426076"/>
            <a:ext cx="4324350" cy="881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80910" name="Rectangle 112">
            <a:extLst>
              <a:ext uri="{FF2B5EF4-FFF2-40B4-BE49-F238E27FC236}">
                <a16:creationId xmlns:a16="http://schemas.microsoft.com/office/drawing/2014/main" id="{50C1B9F8-7940-42B2-AC32-2B5BE533F5BE}"/>
              </a:ext>
            </a:extLst>
          </p:cNvPr>
          <p:cNvSpPr>
            <a:spLocks noChangeArrowheads="1"/>
          </p:cNvSpPr>
          <p:nvPr/>
        </p:nvSpPr>
        <p:spPr bwMode="auto">
          <a:xfrm>
            <a:off x="7327901" y="5605464"/>
            <a:ext cx="2822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Percentage of Swiss UAS being coordinator in FP7 projects</a:t>
            </a:r>
            <a:endParaRPr lang="en-US" altLang="nl-NL" sz="1400">
              <a:solidFill>
                <a:srgbClr val="000000"/>
              </a:solidFill>
              <a:latin typeface="Calibri" panose="020F0502020204030204" pitchFamily="34" charset="0"/>
              <a:ea typeface="Open Sans Light"/>
              <a:cs typeface="Open Sans Light"/>
            </a:endParaRPr>
          </a:p>
        </p:txBody>
      </p:sp>
      <p:sp>
        <p:nvSpPr>
          <p:cNvPr id="80911" name="Rectangle 113">
            <a:extLst>
              <a:ext uri="{FF2B5EF4-FFF2-40B4-BE49-F238E27FC236}">
                <a16:creationId xmlns:a16="http://schemas.microsoft.com/office/drawing/2014/main" id="{66554589-D38C-444F-90A9-B12ACCCE2F33}"/>
              </a:ext>
            </a:extLst>
          </p:cNvPr>
          <p:cNvSpPr>
            <a:spLocks noChangeArrowheads="1"/>
          </p:cNvSpPr>
          <p:nvPr/>
        </p:nvSpPr>
        <p:spPr bwMode="auto">
          <a:xfrm>
            <a:off x="5576888" y="5461001"/>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fr-CH" altLang="nl-NL" sz="4000" b="1">
                <a:solidFill>
                  <a:srgbClr val="000000"/>
                </a:solidFill>
                <a:latin typeface="Calibri" panose="020F0502020204030204" pitchFamily="34" charset="0"/>
                <a:ea typeface="Open Sans Light"/>
                <a:cs typeface="Open Sans Light"/>
              </a:rPr>
              <a:t> 17/170</a:t>
            </a:r>
            <a:endParaRPr lang="en-US" altLang="nl-NL" sz="4000" b="1">
              <a:solidFill>
                <a:srgbClr val="000000"/>
              </a:solidFill>
              <a:latin typeface="Calibri" panose="020F0502020204030204" pitchFamily="34" charset="0"/>
              <a:ea typeface="Open Sans Light"/>
              <a:cs typeface="Open Sans Light"/>
            </a:endParaRPr>
          </a:p>
        </p:txBody>
      </p:sp>
      <p:sp>
        <p:nvSpPr>
          <p:cNvPr id="115" name="Rectangle 114">
            <a:extLst>
              <a:ext uri="{FF2B5EF4-FFF2-40B4-BE49-F238E27FC236}">
                <a16:creationId xmlns:a16="http://schemas.microsoft.com/office/drawing/2014/main" id="{8DC83E5C-A2EF-4187-8645-FE1B3A0BB761}"/>
              </a:ext>
            </a:extLst>
          </p:cNvPr>
          <p:cNvSpPr/>
          <p:nvPr/>
        </p:nvSpPr>
        <p:spPr>
          <a:xfrm>
            <a:off x="5634038" y="4352925"/>
            <a:ext cx="4324350" cy="8826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latin typeface="Calibri" panose="020F0502020204030204"/>
            </a:endParaRPr>
          </a:p>
        </p:txBody>
      </p:sp>
      <p:sp>
        <p:nvSpPr>
          <p:cNvPr id="80913" name="Rectangle 115">
            <a:extLst>
              <a:ext uri="{FF2B5EF4-FFF2-40B4-BE49-F238E27FC236}">
                <a16:creationId xmlns:a16="http://schemas.microsoft.com/office/drawing/2014/main" id="{AAB14ECE-4114-459F-9438-C98B75F0E555}"/>
              </a:ext>
            </a:extLst>
          </p:cNvPr>
          <p:cNvSpPr>
            <a:spLocks noChangeArrowheads="1"/>
          </p:cNvSpPr>
          <p:nvPr/>
        </p:nvSpPr>
        <p:spPr bwMode="auto">
          <a:xfrm>
            <a:off x="7159626" y="4518026"/>
            <a:ext cx="239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ms-MY" altLang="nl-NL" sz="1400">
                <a:solidFill>
                  <a:srgbClr val="000000"/>
                </a:solidFill>
                <a:latin typeface="Calibri" panose="020F0502020204030204" pitchFamily="34" charset="0"/>
                <a:ea typeface="Open Sans Light"/>
                <a:cs typeface="Open Sans Light"/>
              </a:rPr>
              <a:t>Participation rate of Swiss UAS in FP7</a:t>
            </a:r>
            <a:endParaRPr lang="en-US" altLang="nl-NL" sz="1400">
              <a:solidFill>
                <a:srgbClr val="000000"/>
              </a:solidFill>
              <a:latin typeface="Calibri" panose="020F0502020204030204" pitchFamily="34" charset="0"/>
              <a:ea typeface="Open Sans Light"/>
              <a:cs typeface="Open Sans Light"/>
            </a:endParaRPr>
          </a:p>
        </p:txBody>
      </p:sp>
      <p:sp>
        <p:nvSpPr>
          <p:cNvPr id="80914" name="Rectangle 116">
            <a:extLst>
              <a:ext uri="{FF2B5EF4-FFF2-40B4-BE49-F238E27FC236}">
                <a16:creationId xmlns:a16="http://schemas.microsoft.com/office/drawing/2014/main" id="{85B3D3FC-52F6-4B62-84DB-88D945E96074}"/>
              </a:ext>
            </a:extLst>
          </p:cNvPr>
          <p:cNvSpPr>
            <a:spLocks noChangeArrowheads="1"/>
          </p:cNvSpPr>
          <p:nvPr/>
        </p:nvSpPr>
        <p:spPr bwMode="auto">
          <a:xfrm>
            <a:off x="5634038" y="4429126"/>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0"/>
              </a:spcBef>
              <a:spcAft>
                <a:spcPct val="0"/>
              </a:spcAft>
            </a:pPr>
            <a:r>
              <a:rPr lang="en-US" altLang="nl-NL" sz="4000" b="1">
                <a:solidFill>
                  <a:srgbClr val="000000"/>
                </a:solidFill>
                <a:latin typeface="Calibri" panose="020F0502020204030204" pitchFamily="34" charset="0"/>
                <a:ea typeface="Open Sans Light"/>
                <a:cs typeface="Open Sans Light"/>
              </a:rPr>
              <a:t>3.46%</a:t>
            </a:r>
          </a:p>
        </p:txBody>
      </p:sp>
      <p:sp>
        <p:nvSpPr>
          <p:cNvPr id="118" name="AutoShape 2" descr="Image result for nl flag">
            <a:extLst>
              <a:ext uri="{FF2B5EF4-FFF2-40B4-BE49-F238E27FC236}">
                <a16:creationId xmlns:a16="http://schemas.microsoft.com/office/drawing/2014/main" id="{9757FF11-4BD9-4B2E-A8AD-86AD5101E153}"/>
              </a:ext>
            </a:extLst>
          </p:cNvPr>
          <p:cNvSpPr>
            <a:spLocks noChangeAspect="1" noChangeArrowheads="1"/>
          </p:cNvSpPr>
          <p:nvPr/>
        </p:nvSpPr>
        <p:spPr bwMode="auto">
          <a:xfrm>
            <a:off x="1639888"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a:lstStyle/>
          <a:p>
            <a:pPr>
              <a:defRPr/>
            </a:pPr>
            <a:endParaRPr lang="en-US">
              <a:solidFill>
                <a:prstClr val="black"/>
              </a:solidFill>
              <a:latin typeface="Calibri" panose="020F0502020204030204" pitchFamily="34" charset="0"/>
            </a:endParaRPr>
          </a:p>
        </p:txBody>
      </p:sp>
      <p:sp>
        <p:nvSpPr>
          <p:cNvPr id="33" name="Freeform 183">
            <a:extLst>
              <a:ext uri="{FF2B5EF4-FFF2-40B4-BE49-F238E27FC236}">
                <a16:creationId xmlns:a16="http://schemas.microsoft.com/office/drawing/2014/main" id="{69AEC688-49B1-4E7C-B0A4-342D22E2DBD6}"/>
              </a:ext>
            </a:extLst>
          </p:cNvPr>
          <p:cNvSpPr>
            <a:spLocks noChangeAspect="1"/>
          </p:cNvSpPr>
          <p:nvPr/>
        </p:nvSpPr>
        <p:spPr bwMode="gray">
          <a:xfrm>
            <a:off x="2754314" y="2381251"/>
            <a:ext cx="784225" cy="479425"/>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solidFill>
            <a:schemeClr val="accent1">
              <a:lumMod val="50000"/>
            </a:schemeClr>
          </a:solidFill>
          <a:ln w="6350" cap="flat" cmpd="sng">
            <a:solidFill>
              <a:schemeClr val="bg1"/>
            </a:solidFill>
            <a:prstDash val="solid"/>
            <a:round/>
            <a:headEnd type="none" w="med" len="med"/>
            <a:tailEnd type="none" w="med" len="med"/>
          </a:ln>
          <a:effectLst/>
        </p:spPr>
        <p:txBody>
          <a:bodyPr/>
          <a:lstStyle/>
          <a:p>
            <a:pPr>
              <a:defRPr/>
            </a:pPr>
            <a:endParaRPr lang="en-US" dirty="0">
              <a:solidFill>
                <a:prstClr val="black"/>
              </a:solidFill>
              <a:latin typeface="Calibri" panose="020F0502020204030204"/>
            </a:endParaRPr>
          </a:p>
        </p:txBody>
      </p:sp>
    </p:spTree>
  </p:cSld>
  <p:clrMapOvr>
    <a:masterClrMapping/>
  </p:clrMapOvr>
  <p:transition advClick="0">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F467A-D7B0-4689-ABAC-292513669306}"/>
              </a:ext>
            </a:extLst>
          </p:cNvPr>
          <p:cNvSpPr/>
          <p:nvPr/>
        </p:nvSpPr>
        <p:spPr>
          <a:xfrm>
            <a:off x="1616075" y="957263"/>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
        <p:nvSpPr>
          <p:cNvPr id="3" name="Rectangle 2">
            <a:extLst>
              <a:ext uri="{FF2B5EF4-FFF2-40B4-BE49-F238E27FC236}">
                <a16:creationId xmlns:a16="http://schemas.microsoft.com/office/drawing/2014/main" id="{5D25595B-F7D8-4109-A6F0-D135E3021FA2}"/>
              </a:ext>
            </a:extLst>
          </p:cNvPr>
          <p:cNvSpPr/>
          <p:nvPr/>
        </p:nvSpPr>
        <p:spPr>
          <a:xfrm>
            <a:off x="5264150" y="3590926"/>
            <a:ext cx="5403850" cy="1217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
        <p:nvSpPr>
          <p:cNvPr id="81924" name="Rectangle 3">
            <a:extLst>
              <a:ext uri="{FF2B5EF4-FFF2-40B4-BE49-F238E27FC236}">
                <a16:creationId xmlns:a16="http://schemas.microsoft.com/office/drawing/2014/main" id="{4A53FF51-D2A2-49BD-99EA-9F7ED35F558E}"/>
              </a:ext>
            </a:extLst>
          </p:cNvPr>
          <p:cNvSpPr>
            <a:spLocks noChangeArrowheads="1"/>
          </p:cNvSpPr>
          <p:nvPr/>
        </p:nvSpPr>
        <p:spPr bwMode="auto">
          <a:xfrm>
            <a:off x="5527676" y="3714750"/>
            <a:ext cx="46402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US" altLang="en-US" sz="1600">
                <a:solidFill>
                  <a:prstClr val="white"/>
                </a:solidFill>
                <a:cs typeface="Arial" panose="020B0604020202020204" pitchFamily="34" charset="0"/>
              </a:rPr>
              <a:t>UAS4Europe Position paper on FP9 </a:t>
            </a:r>
            <a:r>
              <a:rPr lang="en-US" altLang="en-US" sz="1100">
                <a:solidFill>
                  <a:prstClr val="white"/>
                </a:solidFill>
                <a:cs typeface="Arial" panose="020B0604020202020204" pitchFamily="34" charset="0"/>
              </a:rPr>
              <a:t>– November 2017</a:t>
            </a:r>
          </a:p>
          <a:p>
            <a:pPr eaLnBrk="0" fontAlgn="base" hangingPunct="0">
              <a:spcBef>
                <a:spcPct val="0"/>
              </a:spcBef>
              <a:spcAft>
                <a:spcPct val="0"/>
              </a:spcAft>
            </a:pPr>
            <a:endParaRPr lang="en-US" altLang="en-US" sz="1100">
              <a:solidFill>
                <a:prstClr val="white"/>
              </a:solidFill>
              <a:cs typeface="Arial" panose="020B0604020202020204" pitchFamily="34" charset="0"/>
            </a:endParaRPr>
          </a:p>
          <a:p>
            <a:pPr eaLnBrk="0" fontAlgn="base" hangingPunct="0">
              <a:spcBef>
                <a:spcPct val="0"/>
              </a:spcBef>
              <a:spcAft>
                <a:spcPct val="0"/>
              </a:spcAft>
            </a:pPr>
            <a:r>
              <a:rPr lang="en-US" altLang="en-US" sz="1400">
                <a:solidFill>
                  <a:prstClr val="white"/>
                </a:solidFill>
                <a:cs typeface="Arial" panose="020B0604020202020204" pitchFamily="34" charset="0"/>
              </a:rPr>
              <a:t>Succesful lobby by the Swiss chair of UAS4EUROPE</a:t>
            </a:r>
          </a:p>
          <a:p>
            <a:pPr eaLnBrk="0" fontAlgn="base" hangingPunct="0">
              <a:spcBef>
                <a:spcPct val="0"/>
              </a:spcBef>
              <a:spcAft>
                <a:spcPct val="0"/>
              </a:spcAft>
            </a:pPr>
            <a:endParaRPr lang="en-US" altLang="en-US" sz="1100">
              <a:solidFill>
                <a:prstClr val="white"/>
              </a:solidFill>
              <a:cs typeface="Arial" panose="020B0604020202020204" pitchFamily="34" charset="0"/>
            </a:endParaRPr>
          </a:p>
          <a:p>
            <a:pPr eaLnBrk="0" fontAlgn="base" hangingPunct="0">
              <a:spcBef>
                <a:spcPct val="0"/>
              </a:spcBef>
              <a:spcAft>
                <a:spcPct val="0"/>
              </a:spcAft>
            </a:pPr>
            <a:endParaRPr lang="ms-MY" altLang="en-US" sz="900" i="1">
              <a:solidFill>
                <a:prstClr val="white"/>
              </a:solidFill>
              <a:ea typeface="Open Sans Light"/>
              <a:cs typeface="Arial" panose="020B0604020202020204" pitchFamily="34" charset="0"/>
            </a:endParaRPr>
          </a:p>
        </p:txBody>
      </p:sp>
      <p:pic>
        <p:nvPicPr>
          <p:cNvPr id="81925" name="Picture 14" descr="\\snffas02.snfbern.ch\home$\cgeerdin\Desktop\UAS4EUROPE logo.jpg">
            <a:extLst>
              <a:ext uri="{FF2B5EF4-FFF2-40B4-BE49-F238E27FC236}">
                <a16:creationId xmlns:a16="http://schemas.microsoft.com/office/drawing/2014/main" id="{FA8F7C37-4D50-43CF-9C5B-AC99BD792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1926" name="Afbeelding 5">
            <a:extLst>
              <a:ext uri="{FF2B5EF4-FFF2-40B4-BE49-F238E27FC236}">
                <a16:creationId xmlns:a16="http://schemas.microsoft.com/office/drawing/2014/main" id="{B48CFBCB-A997-4B14-80FD-2114677314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7225" y="1919288"/>
            <a:ext cx="3468688"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Afbeelding 9">
            <a:extLst>
              <a:ext uri="{FF2B5EF4-FFF2-40B4-BE49-F238E27FC236}">
                <a16:creationId xmlns:a16="http://schemas.microsoft.com/office/drawing/2014/main" id="{FB054F5B-6061-4DB2-9CCD-63C399AA4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8175" y="1663701"/>
            <a:ext cx="289718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hthoek 9">
            <a:extLst>
              <a:ext uri="{FF2B5EF4-FFF2-40B4-BE49-F238E27FC236}">
                <a16:creationId xmlns:a16="http://schemas.microsoft.com/office/drawing/2014/main" id="{64E2C21C-3F80-4A0C-81E6-E15575096EAD}"/>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grpSp>
        <p:nvGrpSpPr>
          <p:cNvPr id="81929" name="Group 32">
            <a:extLst>
              <a:ext uri="{FF2B5EF4-FFF2-40B4-BE49-F238E27FC236}">
                <a16:creationId xmlns:a16="http://schemas.microsoft.com/office/drawing/2014/main" id="{225DF51D-26A3-49B9-9061-0B0D3A60AF75}"/>
              </a:ext>
            </a:extLst>
          </p:cNvPr>
          <p:cNvGrpSpPr>
            <a:grpSpLocks/>
          </p:cNvGrpSpPr>
          <p:nvPr/>
        </p:nvGrpSpPr>
        <p:grpSpPr bwMode="auto">
          <a:xfrm>
            <a:off x="2338388" y="255589"/>
            <a:ext cx="7429500" cy="492125"/>
            <a:chOff x="857224" y="142876"/>
            <a:chExt cx="7429552" cy="492442"/>
          </a:xfrm>
        </p:grpSpPr>
        <p:sp>
          <p:nvSpPr>
            <p:cNvPr id="23" name="Rectangle 90">
              <a:extLst>
                <a:ext uri="{FF2B5EF4-FFF2-40B4-BE49-F238E27FC236}">
                  <a16:creationId xmlns:a16="http://schemas.microsoft.com/office/drawing/2014/main" id="{B5ED26A1-D104-4268-8BAA-24241C46E96F}"/>
                </a:ext>
              </a:extLst>
            </p:cNvPr>
            <p:cNvSpPr/>
            <p:nvPr/>
          </p:nvSpPr>
          <p:spPr>
            <a:xfrm>
              <a:off x="857224" y="142876"/>
              <a:ext cx="7429552" cy="492442"/>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24" name="Straight Connector 91">
              <a:extLst>
                <a:ext uri="{FF2B5EF4-FFF2-40B4-BE49-F238E27FC236}">
                  <a16:creationId xmlns:a16="http://schemas.microsoft.com/office/drawing/2014/main" id="{F086E2E5-A1C7-4FA0-8182-7E1C1FA92E71}"/>
                </a:ext>
              </a:extLst>
            </p:cNvPr>
            <p:cNvCxnSpPr/>
            <p:nvPr/>
          </p:nvCxnSpPr>
          <p:spPr>
            <a:xfrm rot="5400000">
              <a:off x="2348599" y="367652"/>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92">
              <a:extLst>
                <a:ext uri="{FF2B5EF4-FFF2-40B4-BE49-F238E27FC236}">
                  <a16:creationId xmlns:a16="http://schemas.microsoft.com/office/drawing/2014/main" id="{EC75DC4D-3D28-4307-B9CE-DC1A3E0C038F}"/>
                </a:ext>
              </a:extLst>
            </p:cNvPr>
            <p:cNvCxnSpPr/>
            <p:nvPr/>
          </p:nvCxnSpPr>
          <p:spPr>
            <a:xfrm rot="5400000">
              <a:off x="6508672" y="368447"/>
              <a:ext cx="287522"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Rechthoek 25">
            <a:extLst>
              <a:ext uri="{FF2B5EF4-FFF2-40B4-BE49-F238E27FC236}">
                <a16:creationId xmlns:a16="http://schemas.microsoft.com/office/drawing/2014/main" id="{434C3E7F-91C2-485D-AD05-1400BA4BA458}"/>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81931" name="Rectangle 2">
            <a:extLst>
              <a:ext uri="{FF2B5EF4-FFF2-40B4-BE49-F238E27FC236}">
                <a16:creationId xmlns:a16="http://schemas.microsoft.com/office/drawing/2014/main" id="{C6C96ABF-9BA8-4F07-AB66-C80C4D057B07}"/>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2. </a:t>
            </a:r>
            <a:r>
              <a:rPr lang="en-GB" altLang="nl-NL">
                <a:solidFill>
                  <a:prstClr val="white"/>
                </a:solidFill>
                <a:latin typeface="Calibri" panose="020F0502020204030204" pitchFamily="34" charset="0"/>
                <a:ea typeface="Open Sans"/>
                <a:cs typeface="Open Sans"/>
              </a:rPr>
              <a:t>Position Papers</a:t>
            </a:r>
          </a:p>
        </p:txBody>
      </p:sp>
    </p:spTree>
  </p:cSld>
  <p:clrMapOvr>
    <a:masterClrMapping/>
  </p:clrMapOvr>
  <p:transition advClick="0">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DFAE2A-5024-440C-9649-94EB2B8A6189}"/>
              </a:ext>
            </a:extLst>
          </p:cNvPr>
          <p:cNvSpPr/>
          <p:nvPr/>
        </p:nvSpPr>
        <p:spPr>
          <a:xfrm>
            <a:off x="1584325" y="1008063"/>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
        <p:nvSpPr>
          <p:cNvPr id="82947" name="Rectangle 3">
            <a:extLst>
              <a:ext uri="{FF2B5EF4-FFF2-40B4-BE49-F238E27FC236}">
                <a16:creationId xmlns:a16="http://schemas.microsoft.com/office/drawing/2014/main" id="{E4598E33-E44E-421A-AFCF-804C937F9A19}"/>
              </a:ext>
            </a:extLst>
          </p:cNvPr>
          <p:cNvSpPr>
            <a:spLocks noChangeArrowheads="1"/>
          </p:cNvSpPr>
          <p:nvPr/>
        </p:nvSpPr>
        <p:spPr bwMode="auto">
          <a:xfrm>
            <a:off x="2084388" y="1625601"/>
            <a:ext cx="8083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US" altLang="en-US" sz="1800">
                <a:solidFill>
                  <a:prstClr val="white"/>
                </a:solidFill>
                <a:cs typeface="Arial" panose="020B0604020202020204" pitchFamily="34" charset="0"/>
              </a:rPr>
              <a:t>Europe needs more and stronger involvement of the Universities of Applied Sciences</a:t>
            </a:r>
            <a:endParaRPr lang="ms-MY" altLang="en-US" sz="2100" i="1">
              <a:solidFill>
                <a:prstClr val="white"/>
              </a:solidFill>
              <a:ea typeface="Open Sans Light"/>
              <a:cs typeface="Arial" panose="020B0604020202020204" pitchFamily="34" charset="0"/>
            </a:endParaRPr>
          </a:p>
        </p:txBody>
      </p:sp>
      <p:pic>
        <p:nvPicPr>
          <p:cNvPr id="82948" name="Afbeelding 5">
            <a:extLst>
              <a:ext uri="{FF2B5EF4-FFF2-40B4-BE49-F238E27FC236}">
                <a16:creationId xmlns:a16="http://schemas.microsoft.com/office/drawing/2014/main" id="{B79CF5C7-EDD0-4739-B11B-FA2CE64962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6" y="1947864"/>
            <a:ext cx="60166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Afbeelding 2">
            <a:extLst>
              <a:ext uri="{FF2B5EF4-FFF2-40B4-BE49-F238E27FC236}">
                <a16:creationId xmlns:a16="http://schemas.microsoft.com/office/drawing/2014/main" id="{3B00CA3B-AA84-4BD7-86DD-3E4035915F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1" y="1920876"/>
            <a:ext cx="1635125"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76D0C844-FD95-49D7-8CBE-D182C4373B8D}"/>
              </a:ext>
            </a:extLst>
          </p:cNvPr>
          <p:cNvSpPr/>
          <p:nvPr/>
        </p:nvSpPr>
        <p:spPr>
          <a:xfrm>
            <a:off x="6383338" y="1992313"/>
            <a:ext cx="4284662" cy="2640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nl-BE" sz="1600" dirty="0">
                <a:solidFill>
                  <a:prstClr val="white"/>
                </a:solidFill>
                <a:latin typeface="Calibri" panose="020F0502020204030204"/>
                <a:cs typeface="Arial" panose="020B0604020202020204" pitchFamily="34" charset="0"/>
              </a:rPr>
              <a:t>“UAS </a:t>
            </a:r>
            <a:r>
              <a:rPr lang="nl-BE" sz="1600" dirty="0" err="1">
                <a:solidFill>
                  <a:prstClr val="white"/>
                </a:solidFill>
                <a:latin typeface="Calibri" panose="020F0502020204030204"/>
                <a:cs typeface="Arial" panose="020B0604020202020204" pitchFamily="34" charset="0"/>
              </a:rPr>
              <a:t>play</a:t>
            </a:r>
            <a:r>
              <a:rPr lang="nl-BE" sz="1600" dirty="0">
                <a:solidFill>
                  <a:prstClr val="white"/>
                </a:solidFill>
                <a:latin typeface="Calibri" panose="020F0502020204030204"/>
                <a:cs typeface="Arial" panose="020B0604020202020204" pitchFamily="34" charset="0"/>
              </a:rPr>
              <a:t> a </a:t>
            </a:r>
            <a:r>
              <a:rPr lang="nl-BE" sz="1600" dirty="0" err="1">
                <a:solidFill>
                  <a:prstClr val="white"/>
                </a:solidFill>
                <a:latin typeface="Calibri" panose="020F0502020204030204"/>
                <a:cs typeface="Arial" panose="020B0604020202020204" pitchFamily="34" charset="0"/>
              </a:rPr>
              <a:t>key</a:t>
            </a:r>
            <a:r>
              <a:rPr lang="nl-BE" sz="1600" dirty="0">
                <a:solidFill>
                  <a:prstClr val="white"/>
                </a:solidFill>
                <a:latin typeface="Calibri" panose="020F0502020204030204"/>
                <a:cs typeface="Arial" panose="020B0604020202020204" pitchFamily="34" charset="0"/>
              </a:rPr>
              <a:t> </a:t>
            </a:r>
            <a:r>
              <a:rPr lang="nl-BE" sz="1600" dirty="0" err="1">
                <a:solidFill>
                  <a:prstClr val="white"/>
                </a:solidFill>
                <a:latin typeface="Calibri" panose="020F0502020204030204"/>
                <a:cs typeface="Arial" panose="020B0604020202020204" pitchFamily="34" charset="0"/>
              </a:rPr>
              <a:t>role</a:t>
            </a:r>
            <a:r>
              <a:rPr lang="nl-BE" sz="1600" dirty="0">
                <a:solidFill>
                  <a:prstClr val="white"/>
                </a:solidFill>
                <a:latin typeface="Calibri" panose="020F0502020204030204"/>
                <a:cs typeface="Arial" panose="020B0604020202020204" pitchFamily="34" charset="0"/>
              </a:rPr>
              <a:t> in </a:t>
            </a:r>
            <a:r>
              <a:rPr lang="nl-BE" sz="1600" dirty="0" err="1">
                <a:solidFill>
                  <a:prstClr val="white"/>
                </a:solidFill>
                <a:latin typeface="Calibri" panose="020F0502020204030204"/>
                <a:cs typeface="Arial" panose="020B0604020202020204" pitchFamily="34" charset="0"/>
              </a:rPr>
              <a:t>the</a:t>
            </a:r>
            <a:r>
              <a:rPr lang="nl-BE" sz="1600" dirty="0">
                <a:solidFill>
                  <a:prstClr val="white"/>
                </a:solidFill>
                <a:latin typeface="Calibri" panose="020F0502020204030204"/>
                <a:cs typeface="Arial" panose="020B0604020202020204" pitchFamily="34" charset="0"/>
              </a:rPr>
              <a:t> </a:t>
            </a:r>
            <a:r>
              <a:rPr lang="nl-BE" sz="1600" dirty="0" err="1">
                <a:solidFill>
                  <a:prstClr val="white"/>
                </a:solidFill>
                <a:latin typeface="Calibri" panose="020F0502020204030204"/>
                <a:cs typeface="Arial" panose="020B0604020202020204" pitchFamily="34" charset="0"/>
              </a:rPr>
              <a:t>ambitions</a:t>
            </a:r>
            <a:r>
              <a:rPr lang="nl-BE" sz="1600" dirty="0">
                <a:solidFill>
                  <a:prstClr val="white"/>
                </a:solidFill>
                <a:latin typeface="Calibri" panose="020F0502020204030204"/>
                <a:cs typeface="Arial" panose="020B0604020202020204" pitchFamily="34" charset="0"/>
              </a:rPr>
              <a:t> of </a:t>
            </a:r>
            <a:r>
              <a:rPr lang="nl-BE" sz="1600" dirty="0" err="1">
                <a:solidFill>
                  <a:prstClr val="white"/>
                </a:solidFill>
                <a:latin typeface="Calibri" panose="020F0502020204030204"/>
                <a:cs typeface="Arial" panose="020B0604020202020204" pitchFamily="34" charset="0"/>
              </a:rPr>
              <a:t>the</a:t>
            </a:r>
            <a:r>
              <a:rPr lang="nl-BE" sz="1600" dirty="0">
                <a:solidFill>
                  <a:prstClr val="white"/>
                </a:solidFill>
                <a:latin typeface="Calibri" panose="020F0502020204030204"/>
                <a:cs typeface="Arial" panose="020B0604020202020204" pitchFamily="34" charset="0"/>
              </a:rPr>
              <a:t> new Framework </a:t>
            </a:r>
            <a:r>
              <a:rPr lang="nl-BE" sz="1600" dirty="0" err="1">
                <a:solidFill>
                  <a:prstClr val="white"/>
                </a:solidFill>
                <a:latin typeface="Calibri" panose="020F0502020204030204"/>
                <a:cs typeface="Arial" panose="020B0604020202020204" pitchFamily="34" charset="0"/>
              </a:rPr>
              <a:t>Programme</a:t>
            </a:r>
            <a:r>
              <a:rPr lang="nl-BE" sz="1600" dirty="0">
                <a:solidFill>
                  <a:prstClr val="white"/>
                </a:solidFill>
                <a:latin typeface="Calibri" panose="020F0502020204030204"/>
                <a:cs typeface="Arial" panose="020B0604020202020204" pitchFamily="34" charset="0"/>
              </a:rPr>
              <a:t> (FP9) of </a:t>
            </a:r>
            <a:r>
              <a:rPr lang="nl-BE" sz="1600" dirty="0" err="1">
                <a:solidFill>
                  <a:prstClr val="white"/>
                </a:solidFill>
                <a:latin typeface="Calibri" panose="020F0502020204030204"/>
                <a:cs typeface="Arial" panose="020B0604020202020204" pitchFamily="34" charset="0"/>
              </a:rPr>
              <a:t>the</a:t>
            </a:r>
            <a:r>
              <a:rPr lang="nl-BE" sz="1600" dirty="0">
                <a:solidFill>
                  <a:prstClr val="white"/>
                </a:solidFill>
                <a:latin typeface="Calibri" panose="020F0502020204030204"/>
                <a:cs typeface="Arial" panose="020B0604020202020204" pitchFamily="34" charset="0"/>
              </a:rPr>
              <a:t> European </a:t>
            </a:r>
            <a:r>
              <a:rPr lang="nl-BE" sz="1600" dirty="0" err="1">
                <a:solidFill>
                  <a:prstClr val="white"/>
                </a:solidFill>
                <a:latin typeface="Calibri" panose="020F0502020204030204"/>
                <a:cs typeface="Arial" panose="020B0604020202020204" pitchFamily="34" charset="0"/>
              </a:rPr>
              <a:t>Commission</a:t>
            </a:r>
            <a:r>
              <a:rPr lang="nl-BE" sz="1600" dirty="0">
                <a:solidFill>
                  <a:prstClr val="white"/>
                </a:solidFill>
                <a:latin typeface="Calibri" panose="020F0502020204030204"/>
                <a:cs typeface="Arial" panose="020B0604020202020204" pitchFamily="34" charset="0"/>
              </a:rPr>
              <a:t>”</a:t>
            </a:r>
          </a:p>
          <a:p>
            <a:pPr eaLnBrk="0" fontAlgn="base" hangingPunct="0">
              <a:spcBef>
                <a:spcPct val="0"/>
              </a:spcBef>
              <a:spcAft>
                <a:spcPct val="0"/>
              </a:spcAft>
              <a:defRPr/>
            </a:pPr>
            <a:endParaRPr lang="nl-BE" sz="1600"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nl-BE" sz="1400" dirty="0">
                <a:solidFill>
                  <a:prstClr val="white"/>
                </a:solidFill>
                <a:latin typeface="Calibri" panose="020F0502020204030204"/>
                <a:cs typeface="Arial" panose="020B0604020202020204" pitchFamily="34" charset="0"/>
              </a:rPr>
              <a:t>- </a:t>
            </a:r>
            <a:r>
              <a:rPr lang="nl-BE" sz="1600" dirty="0">
                <a:solidFill>
                  <a:prstClr val="white"/>
                </a:solidFill>
                <a:latin typeface="Calibri" panose="020F0502020204030204"/>
                <a:cs typeface="Arial" panose="020B0604020202020204" pitchFamily="34" charset="0"/>
              </a:rPr>
              <a:t>Kurt </a:t>
            </a:r>
            <a:r>
              <a:rPr lang="nl-BE" sz="1600" dirty="0" err="1">
                <a:solidFill>
                  <a:prstClr val="white"/>
                </a:solidFill>
                <a:latin typeface="Calibri" panose="020F0502020204030204"/>
                <a:cs typeface="Arial" panose="020B0604020202020204" pitchFamily="34" charset="0"/>
              </a:rPr>
              <a:t>Vandenberghe</a:t>
            </a:r>
            <a:r>
              <a:rPr lang="nl-BE" sz="1600" dirty="0">
                <a:solidFill>
                  <a:prstClr val="white"/>
                </a:solidFill>
                <a:latin typeface="Calibri" panose="020F0502020204030204"/>
                <a:cs typeface="Arial" panose="020B0604020202020204" pitchFamily="34" charset="0"/>
              </a:rPr>
              <a:t>, Director Policy Development at </a:t>
            </a:r>
            <a:r>
              <a:rPr lang="nl-BE" sz="1600" dirty="0" err="1">
                <a:solidFill>
                  <a:prstClr val="white"/>
                </a:solidFill>
                <a:latin typeface="Calibri" panose="020F0502020204030204"/>
                <a:cs typeface="Arial" panose="020B0604020202020204" pitchFamily="34" charset="0"/>
              </a:rPr>
              <a:t>Directorate</a:t>
            </a:r>
            <a:r>
              <a:rPr lang="nl-BE" sz="1600" dirty="0">
                <a:solidFill>
                  <a:prstClr val="white"/>
                </a:solidFill>
                <a:latin typeface="Calibri" panose="020F0502020204030204"/>
                <a:cs typeface="Arial" panose="020B0604020202020204" pitchFamily="34" charset="0"/>
              </a:rPr>
              <a:t>-General Research (RTD) of </a:t>
            </a:r>
            <a:r>
              <a:rPr lang="nl-BE" sz="1600" dirty="0" err="1">
                <a:solidFill>
                  <a:prstClr val="white"/>
                </a:solidFill>
                <a:latin typeface="Calibri" panose="020F0502020204030204"/>
                <a:cs typeface="Arial" panose="020B0604020202020204" pitchFamily="34" charset="0"/>
              </a:rPr>
              <a:t>the</a:t>
            </a:r>
            <a:r>
              <a:rPr lang="nl-BE" sz="1600" dirty="0">
                <a:solidFill>
                  <a:prstClr val="white"/>
                </a:solidFill>
                <a:latin typeface="Calibri" panose="020F0502020204030204"/>
                <a:cs typeface="Arial" panose="020B0604020202020204" pitchFamily="34" charset="0"/>
              </a:rPr>
              <a:t> European </a:t>
            </a:r>
            <a:r>
              <a:rPr lang="nl-BE" sz="1600" dirty="0" err="1">
                <a:solidFill>
                  <a:prstClr val="white"/>
                </a:solidFill>
                <a:latin typeface="Calibri" panose="020F0502020204030204"/>
                <a:cs typeface="Arial" panose="020B0604020202020204" pitchFamily="34" charset="0"/>
              </a:rPr>
              <a:t>Commission</a:t>
            </a:r>
            <a:endParaRPr lang="nl-BE" sz="1600"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endParaRPr lang="nl-BE" sz="1500" b="1"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nl-BE" sz="1600" b="1" dirty="0">
                <a:solidFill>
                  <a:prstClr val="white"/>
                </a:solidFill>
                <a:latin typeface="Calibri" panose="020F0502020204030204"/>
                <a:cs typeface="Arial" panose="020B0604020202020204" pitchFamily="34" charset="0"/>
              </a:rPr>
              <a:t>Croissant Event </a:t>
            </a:r>
          </a:p>
          <a:p>
            <a:pPr eaLnBrk="0" fontAlgn="base" hangingPunct="0">
              <a:spcBef>
                <a:spcPct val="0"/>
              </a:spcBef>
              <a:spcAft>
                <a:spcPct val="0"/>
              </a:spcAft>
              <a:defRPr/>
            </a:pPr>
            <a:r>
              <a:rPr lang="nl-BE" sz="1600" b="1" dirty="0">
                <a:solidFill>
                  <a:prstClr val="white"/>
                </a:solidFill>
                <a:latin typeface="Calibri" panose="020F0502020204030204"/>
                <a:cs typeface="Arial" panose="020B0604020202020204" pitchFamily="34" charset="0"/>
              </a:rPr>
              <a:t>- 28 Februari 2018 (Swiss </a:t>
            </a:r>
            <a:r>
              <a:rPr lang="nl-BE" sz="1600" b="1" dirty="0" err="1">
                <a:solidFill>
                  <a:prstClr val="white"/>
                </a:solidFill>
                <a:latin typeface="Calibri" panose="020F0502020204030204"/>
                <a:cs typeface="Arial" panose="020B0604020202020204" pitchFamily="34" charset="0"/>
              </a:rPr>
              <a:t>Embassy</a:t>
            </a:r>
            <a:r>
              <a:rPr lang="nl-BE" sz="1600" b="1" dirty="0">
                <a:solidFill>
                  <a:prstClr val="white"/>
                </a:solidFill>
                <a:latin typeface="Calibri" panose="020F0502020204030204"/>
                <a:cs typeface="Arial" panose="020B0604020202020204" pitchFamily="34" charset="0"/>
              </a:rPr>
              <a:t>)</a:t>
            </a:r>
          </a:p>
        </p:txBody>
      </p:sp>
      <p:sp>
        <p:nvSpPr>
          <p:cNvPr id="82951" name="Rechthoek 9">
            <a:extLst>
              <a:ext uri="{FF2B5EF4-FFF2-40B4-BE49-F238E27FC236}">
                <a16:creationId xmlns:a16="http://schemas.microsoft.com/office/drawing/2014/main" id="{29C4D462-51E8-47EA-A3B3-F08AD5CFEF01}"/>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grpSp>
        <p:nvGrpSpPr>
          <p:cNvPr id="82952" name="Group 32">
            <a:extLst>
              <a:ext uri="{FF2B5EF4-FFF2-40B4-BE49-F238E27FC236}">
                <a16:creationId xmlns:a16="http://schemas.microsoft.com/office/drawing/2014/main" id="{3C4000B2-A29D-49D9-9FC7-E855D4EA29BD}"/>
              </a:ext>
            </a:extLst>
          </p:cNvPr>
          <p:cNvGrpSpPr>
            <a:grpSpLocks/>
          </p:cNvGrpSpPr>
          <p:nvPr/>
        </p:nvGrpSpPr>
        <p:grpSpPr bwMode="auto">
          <a:xfrm>
            <a:off x="2338388" y="255588"/>
            <a:ext cx="7429500" cy="493712"/>
            <a:chOff x="857224" y="142876"/>
            <a:chExt cx="7429552" cy="492760"/>
          </a:xfrm>
        </p:grpSpPr>
        <p:sp>
          <p:nvSpPr>
            <p:cNvPr id="17" name="Rectangle 90">
              <a:extLst>
                <a:ext uri="{FF2B5EF4-FFF2-40B4-BE49-F238E27FC236}">
                  <a16:creationId xmlns:a16="http://schemas.microsoft.com/office/drawing/2014/main" id="{0644C26A-525B-49ED-B3FA-7190C0C8B40C}"/>
                </a:ext>
              </a:extLst>
            </p:cNvPr>
            <p:cNvSpPr/>
            <p:nvPr/>
          </p:nvSpPr>
          <p:spPr>
            <a:xfrm>
              <a:off x="857224" y="142876"/>
              <a:ext cx="7429552" cy="492760"/>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 Croissant Events</a:t>
              </a:r>
            </a:p>
          </p:txBody>
        </p:sp>
        <p:cxnSp>
          <p:nvCxnSpPr>
            <p:cNvPr id="18" name="Straight Connector 91">
              <a:extLst>
                <a:ext uri="{FF2B5EF4-FFF2-40B4-BE49-F238E27FC236}">
                  <a16:creationId xmlns:a16="http://schemas.microsoft.com/office/drawing/2014/main" id="{2071AA79-6BB0-4961-8C73-A278A11D856F}"/>
                </a:ext>
              </a:extLst>
            </p:cNvPr>
            <p:cNvCxnSpPr/>
            <p:nvPr/>
          </p:nvCxnSpPr>
          <p:spPr>
            <a:xfrm rot="5400000">
              <a:off x="2348174" y="367865"/>
              <a:ext cx="286783"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92">
              <a:extLst>
                <a:ext uri="{FF2B5EF4-FFF2-40B4-BE49-F238E27FC236}">
                  <a16:creationId xmlns:a16="http://schemas.microsoft.com/office/drawing/2014/main" id="{987AB8BB-1AE0-4B08-BBD0-EFB3DC4F4D5D}"/>
                </a:ext>
              </a:extLst>
            </p:cNvPr>
            <p:cNvCxnSpPr/>
            <p:nvPr/>
          </p:nvCxnSpPr>
          <p:spPr>
            <a:xfrm rot="5400000">
              <a:off x="6508249" y="368657"/>
              <a:ext cx="288368"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2953" name="Picture 14" descr="\\snffas02.snfbern.ch\home$\cgeerdin\Desktop\UAS4EUROPE logo.jpg">
            <a:extLst>
              <a:ext uri="{FF2B5EF4-FFF2-40B4-BE49-F238E27FC236}">
                <a16:creationId xmlns:a16="http://schemas.microsoft.com/office/drawing/2014/main" id="{16579204-8E7F-42DD-90CE-321094E76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1" name="Rechthoek 20">
            <a:extLst>
              <a:ext uri="{FF2B5EF4-FFF2-40B4-BE49-F238E27FC236}">
                <a16:creationId xmlns:a16="http://schemas.microsoft.com/office/drawing/2014/main" id="{DBCF9824-F26F-4D8C-89E3-07E25458F3CC}"/>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82955" name="Rectangle 2">
            <a:extLst>
              <a:ext uri="{FF2B5EF4-FFF2-40B4-BE49-F238E27FC236}">
                <a16:creationId xmlns:a16="http://schemas.microsoft.com/office/drawing/2014/main" id="{4F943B10-9576-4052-ACFD-89E8E74C3128}"/>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3. </a:t>
            </a:r>
            <a:r>
              <a:rPr lang="en-GB" altLang="nl-NL">
                <a:solidFill>
                  <a:prstClr val="white"/>
                </a:solidFill>
                <a:latin typeface="Calibri" panose="020F0502020204030204" pitchFamily="34" charset="0"/>
                <a:ea typeface="Open Sans"/>
                <a:cs typeface="Open Sans"/>
              </a:rPr>
              <a:t>Croissant Events</a:t>
            </a:r>
          </a:p>
        </p:txBody>
      </p:sp>
    </p:spTree>
  </p:cSld>
  <p:clrMapOvr>
    <a:masterClrMapping/>
  </p:clrMapOvr>
  <p:transition advClick="0">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14" name="Rechthoek 13"/>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6" name="Tekstvak 15"/>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endParaRPr lang="en-US" sz="2800" b="1" dirty="0">
              <a:solidFill>
                <a:schemeClr val="bg1"/>
              </a:solidFill>
              <a:latin typeface="Garamond" panose="02020404030301010803" pitchFamily="18" charset="0"/>
            </a:endParaRPr>
          </a:p>
        </p:txBody>
      </p:sp>
      <p:sp>
        <p:nvSpPr>
          <p:cNvPr id="17" name="Rechthoek 16"/>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Straight Connector 12">
            <a:extLst>
              <a:ext uri="{FF2B5EF4-FFF2-40B4-BE49-F238E27FC236}">
                <a16:creationId xmlns:a16="http://schemas.microsoft.com/office/drawing/2014/main" id="{4D25E369-C5AE-4ABA-9CCF-2CF83B8DD8A4}"/>
              </a:ext>
            </a:extLst>
          </p:cNvPr>
          <p:cNvCxnSpPr>
            <a:cxnSpLocks/>
          </p:cNvCxnSpPr>
          <p:nvPr/>
        </p:nvCxnSpPr>
        <p:spPr>
          <a:xfrm flipH="1">
            <a:off x="5429496" y="1747452"/>
            <a:ext cx="7086" cy="3634444"/>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9" name="Titel 1">
            <a:extLst>
              <a:ext uri="{FF2B5EF4-FFF2-40B4-BE49-F238E27FC236}">
                <a16:creationId xmlns:a16="http://schemas.microsoft.com/office/drawing/2014/main" id="{404D618C-8DC1-4E70-964C-A4D2BDC6C87E}"/>
              </a:ext>
            </a:extLst>
          </p:cNvPr>
          <p:cNvSpPr txBox="1">
            <a:spLocks/>
          </p:cNvSpPr>
          <p:nvPr/>
        </p:nvSpPr>
        <p:spPr>
          <a:xfrm>
            <a:off x="1191779" y="3185865"/>
            <a:ext cx="3877903" cy="129507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a:latin typeface="Garamond" panose="02020404030301010803" pitchFamily="18" charset="0"/>
              </a:rPr>
              <a:t>OVERVIEW OF THE PROGRAMME</a:t>
            </a:r>
            <a:endParaRPr lang="nl-NL" sz="3600" dirty="0">
              <a:latin typeface="Garamond" panose="02020404030301010803" pitchFamily="18" charset="0"/>
            </a:endParaRPr>
          </a:p>
        </p:txBody>
      </p:sp>
      <p:sp>
        <p:nvSpPr>
          <p:cNvPr id="20" name="Titel 1">
            <a:extLst>
              <a:ext uri="{FF2B5EF4-FFF2-40B4-BE49-F238E27FC236}">
                <a16:creationId xmlns:a16="http://schemas.microsoft.com/office/drawing/2014/main" id="{31471658-A8A7-4BE1-8395-B84ED09C585E}"/>
              </a:ext>
            </a:extLst>
          </p:cNvPr>
          <p:cNvSpPr txBox="1">
            <a:spLocks/>
          </p:cNvSpPr>
          <p:nvPr/>
        </p:nvSpPr>
        <p:spPr>
          <a:xfrm>
            <a:off x="5429496" y="3768635"/>
            <a:ext cx="6867008" cy="40024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endParaRPr lang="en-US" sz="1850" dirty="0">
              <a:solidFill>
                <a:prstClr val="black"/>
              </a:solidFill>
              <a:latin typeface="Garamond" panose="02020404030301010803" pitchFamily="18" charset="0"/>
            </a:endParaRPr>
          </a:p>
          <a:p>
            <a:pPr algn="l">
              <a:lnSpc>
                <a:spcPct val="114000"/>
              </a:lnSpc>
              <a:spcBef>
                <a:spcPts val="0"/>
              </a:spcBef>
            </a:pPr>
            <a:r>
              <a:rPr lang="en-US" sz="1850" b="1" dirty="0">
                <a:solidFill>
                  <a:prstClr val="black"/>
                </a:solidFill>
                <a:latin typeface="Garamond" panose="02020404030301010803" pitchFamily="18" charset="0"/>
              </a:rPr>
              <a:t>Day 1	Word of welcome by AESIS</a:t>
            </a:r>
          </a:p>
          <a:p>
            <a:pPr algn="l">
              <a:lnSpc>
                <a:spcPct val="114000"/>
              </a:lnSpc>
              <a:spcBef>
                <a:spcPts val="0"/>
              </a:spcBef>
            </a:pPr>
            <a:r>
              <a:rPr lang="en-US" sz="1850" b="1" dirty="0">
                <a:solidFill>
                  <a:prstClr val="black"/>
                </a:solidFill>
                <a:latin typeface="Garamond" panose="02020404030301010803" pitchFamily="18" charset="0"/>
              </a:rPr>
              <a:t>	</a:t>
            </a:r>
            <a:r>
              <a:rPr lang="en-US" sz="1850" b="1" dirty="0">
                <a:latin typeface="Garamond" panose="02020404030301010803" pitchFamily="18" charset="0"/>
              </a:rPr>
              <a:t>Danielle de Boer: Taking an active role within an EU 	research strategy</a:t>
            </a:r>
          </a:p>
          <a:p>
            <a:pPr algn="l">
              <a:lnSpc>
                <a:spcPct val="114000"/>
              </a:lnSpc>
              <a:spcBef>
                <a:spcPts val="0"/>
              </a:spcBef>
            </a:pPr>
            <a:r>
              <a:rPr lang="en-US" sz="1850" b="1" i="1" dirty="0">
                <a:solidFill>
                  <a:srgbClr val="820000"/>
                </a:solidFill>
                <a:latin typeface="Garamond" panose="02020404030301010803" pitchFamily="18" charset="0"/>
              </a:rPr>
              <a:t>	</a:t>
            </a:r>
            <a:r>
              <a:rPr lang="en-US" sz="1850" b="1" dirty="0">
                <a:latin typeface="Garamond" panose="02020404030301010803" pitchFamily="18" charset="0"/>
              </a:rPr>
              <a:t>Case Study introduction &amp; forming groups</a:t>
            </a:r>
          </a:p>
          <a:p>
            <a:pPr algn="l">
              <a:lnSpc>
                <a:spcPct val="114000"/>
              </a:lnSpc>
              <a:spcBef>
                <a:spcPts val="0"/>
              </a:spcBef>
            </a:pPr>
            <a:r>
              <a:rPr lang="en-US" sz="1850" b="1" dirty="0">
                <a:latin typeface="Garamond" panose="02020404030301010803" pitchFamily="18" charset="0"/>
              </a:rPr>
              <a:t>	Bruno van </a:t>
            </a:r>
            <a:r>
              <a:rPr lang="en-US" sz="1850" b="1" dirty="0" err="1">
                <a:latin typeface="Garamond" panose="02020404030301010803" pitchFamily="18" charset="0"/>
              </a:rPr>
              <a:t>Koeckhoven</a:t>
            </a:r>
            <a:r>
              <a:rPr lang="en-US" sz="1850" b="1" dirty="0">
                <a:latin typeface="Garamond" panose="02020404030301010803" pitchFamily="18" charset="0"/>
              </a:rPr>
              <a:t>: Positioning of UAS within 	the EU context</a:t>
            </a:r>
          </a:p>
          <a:p>
            <a:pPr algn="l">
              <a:lnSpc>
                <a:spcPct val="114000"/>
              </a:lnSpc>
              <a:spcBef>
                <a:spcPts val="0"/>
              </a:spcBef>
            </a:pPr>
            <a:r>
              <a:rPr lang="en-US" sz="1850" b="1" dirty="0">
                <a:latin typeface="Garamond" panose="02020404030301010803" pitchFamily="18" charset="0"/>
              </a:rPr>
              <a:t>	Social </a:t>
            </a:r>
            <a:r>
              <a:rPr lang="en-US" sz="1850" b="1" dirty="0" err="1">
                <a:latin typeface="Garamond" panose="02020404030301010803" pitchFamily="18" charset="0"/>
              </a:rPr>
              <a:t>programme</a:t>
            </a:r>
            <a:r>
              <a:rPr lang="en-US" sz="1850" b="1" dirty="0">
                <a:latin typeface="Garamond" panose="02020404030301010803" pitchFamily="18" charset="0"/>
              </a:rPr>
              <a:t>: visit to the European Parliament</a:t>
            </a:r>
          </a:p>
          <a:p>
            <a:pPr algn="l">
              <a:lnSpc>
                <a:spcPct val="114000"/>
              </a:lnSpc>
              <a:spcBef>
                <a:spcPts val="0"/>
              </a:spcBef>
            </a:pPr>
            <a:r>
              <a:rPr lang="en-US" sz="1850" b="1" dirty="0">
                <a:latin typeface="Garamond" panose="02020404030301010803" pitchFamily="18" charset="0"/>
              </a:rPr>
              <a:t>	Drinks and dinner (optional)</a:t>
            </a:r>
          </a:p>
          <a:p>
            <a:pPr algn="l">
              <a:lnSpc>
                <a:spcPct val="114000"/>
              </a:lnSpc>
              <a:spcBef>
                <a:spcPts val="0"/>
              </a:spcBef>
            </a:pPr>
            <a:endParaRPr lang="en-US" sz="1850" b="1" dirty="0">
              <a:solidFill>
                <a:prstClr val="black"/>
              </a:solidFill>
              <a:latin typeface="Garamond" panose="02020404030301010803" pitchFamily="18" charset="0"/>
            </a:endParaRPr>
          </a:p>
          <a:p>
            <a:pPr algn="l">
              <a:lnSpc>
                <a:spcPct val="114000"/>
              </a:lnSpc>
              <a:spcBef>
                <a:spcPts val="0"/>
              </a:spcBef>
            </a:pPr>
            <a:r>
              <a:rPr lang="en-US" sz="1850" dirty="0">
                <a:solidFill>
                  <a:schemeClr val="tx1">
                    <a:lumMod val="50000"/>
                    <a:lumOff val="50000"/>
                  </a:schemeClr>
                </a:solidFill>
                <a:latin typeface="Garamond" panose="02020404030301010803" pitchFamily="18" charset="0"/>
              </a:rPr>
              <a:t>Day 2	Otto </a:t>
            </a:r>
            <a:r>
              <a:rPr lang="en-US" sz="1850" dirty="0" err="1">
                <a:solidFill>
                  <a:schemeClr val="tx1">
                    <a:lumMod val="50000"/>
                    <a:lumOff val="50000"/>
                  </a:schemeClr>
                </a:solidFill>
                <a:latin typeface="Garamond" panose="02020404030301010803" pitchFamily="18" charset="0"/>
              </a:rPr>
              <a:t>Bruun</a:t>
            </a:r>
            <a:r>
              <a:rPr lang="en-US" sz="1850" dirty="0">
                <a:solidFill>
                  <a:schemeClr val="tx1">
                    <a:lumMod val="50000"/>
                    <a:lumOff val="50000"/>
                  </a:schemeClr>
                </a:solidFill>
                <a:latin typeface="Garamond" panose="02020404030301010803" pitchFamily="18" charset="0"/>
              </a:rPr>
              <a:t>: Building towards consortium</a:t>
            </a:r>
          </a:p>
          <a:p>
            <a:pPr algn="l">
              <a:lnSpc>
                <a:spcPct val="114000"/>
              </a:lnSpc>
              <a:spcBef>
                <a:spcPts val="0"/>
              </a:spcBef>
            </a:pPr>
            <a:r>
              <a:rPr lang="en-US" sz="1850" dirty="0">
                <a:solidFill>
                  <a:schemeClr val="tx1">
                    <a:lumMod val="50000"/>
                    <a:lumOff val="50000"/>
                  </a:schemeClr>
                </a:solidFill>
                <a:latin typeface="Garamond" panose="02020404030301010803" pitchFamily="18" charset="0"/>
              </a:rPr>
              <a:t>	Future for Horizon Europe</a:t>
            </a:r>
          </a:p>
          <a:p>
            <a:pPr algn="l">
              <a:lnSpc>
                <a:spcPct val="114000"/>
              </a:lnSpc>
              <a:spcBef>
                <a:spcPts val="0"/>
              </a:spcBef>
            </a:pPr>
            <a:r>
              <a:rPr lang="en-US" sz="1850" dirty="0">
                <a:solidFill>
                  <a:schemeClr val="tx1">
                    <a:lumMod val="50000"/>
                    <a:lumOff val="50000"/>
                  </a:schemeClr>
                </a:solidFill>
                <a:latin typeface="Garamond" panose="02020404030301010803" pitchFamily="18" charset="0"/>
              </a:rPr>
              <a:t>	Otto </a:t>
            </a:r>
            <a:r>
              <a:rPr lang="en-US" sz="1850" dirty="0" err="1">
                <a:solidFill>
                  <a:schemeClr val="tx1">
                    <a:lumMod val="50000"/>
                    <a:lumOff val="50000"/>
                  </a:schemeClr>
                </a:solidFill>
                <a:latin typeface="Garamond" panose="02020404030301010803" pitchFamily="18" charset="0"/>
              </a:rPr>
              <a:t>Bruun</a:t>
            </a:r>
            <a:r>
              <a:rPr lang="en-US" sz="1850" dirty="0">
                <a:solidFill>
                  <a:schemeClr val="tx1">
                    <a:lumMod val="50000"/>
                    <a:lumOff val="50000"/>
                  </a:schemeClr>
                </a:solidFill>
                <a:latin typeface="Garamond" panose="02020404030301010803" pitchFamily="18" charset="0"/>
              </a:rPr>
              <a:t> &amp; Anika Duut van Goor: Case Study exercise</a:t>
            </a:r>
          </a:p>
          <a:p>
            <a:pPr algn="l">
              <a:lnSpc>
                <a:spcPct val="114000"/>
              </a:lnSpc>
              <a:spcBef>
                <a:spcPts val="0"/>
              </a:spcBef>
            </a:pPr>
            <a:r>
              <a:rPr lang="en-US" sz="1850" dirty="0">
                <a:solidFill>
                  <a:schemeClr val="tx1">
                    <a:lumMod val="50000"/>
                    <a:lumOff val="50000"/>
                  </a:schemeClr>
                </a:solidFill>
                <a:latin typeface="Garamond" panose="02020404030301010803" pitchFamily="18" charset="0"/>
              </a:rPr>
              <a:t>	Presentations</a:t>
            </a:r>
          </a:p>
          <a:p>
            <a:pPr algn="l">
              <a:lnSpc>
                <a:spcPct val="114000"/>
              </a:lnSpc>
              <a:spcBef>
                <a:spcPts val="0"/>
              </a:spcBef>
            </a:pPr>
            <a:r>
              <a:rPr lang="en-US" sz="1850" dirty="0">
                <a:solidFill>
                  <a:schemeClr val="tx1">
                    <a:lumMod val="50000"/>
                    <a:lumOff val="50000"/>
                  </a:schemeClr>
                </a:solidFill>
                <a:latin typeface="Garamond" panose="02020404030301010803" pitchFamily="18" charset="0"/>
              </a:rPr>
              <a:t>	What’s next for you?</a:t>
            </a:r>
          </a:p>
          <a:p>
            <a:pPr algn="l">
              <a:lnSpc>
                <a:spcPct val="114000"/>
              </a:lnSpc>
              <a:spcBef>
                <a:spcPts val="0"/>
              </a:spcBef>
            </a:pPr>
            <a:r>
              <a:rPr lang="en-US" sz="1850" dirty="0">
                <a:solidFill>
                  <a:schemeClr val="tx1">
                    <a:lumMod val="50000"/>
                    <a:lumOff val="50000"/>
                  </a:schemeClr>
                </a:solidFill>
                <a:latin typeface="Garamond" panose="02020404030301010803" pitchFamily="18" charset="0"/>
              </a:rPr>
              <a:t>	Closing of the course</a:t>
            </a:r>
          </a:p>
          <a:p>
            <a:pPr algn="l">
              <a:lnSpc>
                <a:spcPct val="114000"/>
              </a:lnSpc>
              <a:spcBef>
                <a:spcPts val="0"/>
              </a:spcBef>
            </a:pPr>
            <a:endParaRPr lang="en-US" sz="2000" dirty="0">
              <a:solidFill>
                <a:schemeClr val="tx1">
                  <a:lumMod val="50000"/>
                  <a:lumOff val="50000"/>
                </a:schemeClr>
              </a:solidFill>
              <a:latin typeface="Garamond" panose="02020404030301010803" pitchFamily="18" charset="0"/>
            </a:endParaRPr>
          </a:p>
          <a:p>
            <a:pPr algn="l">
              <a:lnSpc>
                <a:spcPct val="114000"/>
              </a:lnSpc>
              <a:spcBef>
                <a:spcPts val="0"/>
              </a:spcBef>
            </a:pPr>
            <a:endParaRPr lang="en-US" sz="2000" dirty="0">
              <a:solidFill>
                <a:prstClr val="white">
                  <a:lumMod val="50000"/>
                </a:prstClr>
              </a:solidFill>
              <a:latin typeface="Garamond" panose="02020404030301010803" pitchFamily="18" charset="0"/>
            </a:endParaRPr>
          </a:p>
          <a:p>
            <a:pPr algn="l">
              <a:lnSpc>
                <a:spcPct val="114000"/>
              </a:lnSpc>
              <a:spcBef>
                <a:spcPts val="0"/>
              </a:spcBef>
            </a:pPr>
            <a:endParaRPr lang="en-US" sz="2000" dirty="0">
              <a:solidFill>
                <a:prstClr val="white">
                  <a:lumMod val="50000"/>
                </a:prstClr>
              </a:solidFill>
              <a:latin typeface="Garamond" panose="02020404030301010803" pitchFamily="18" charset="0"/>
            </a:endParaRPr>
          </a:p>
        </p:txBody>
      </p:sp>
      <p:sp>
        <p:nvSpPr>
          <p:cNvPr id="22" name="Tekstvak 21"/>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Tree>
    <p:extLst>
      <p:ext uri="{BB962C8B-B14F-4D97-AF65-F5344CB8AC3E}">
        <p14:creationId xmlns:p14="http://schemas.microsoft.com/office/powerpoint/2010/main" val="1363100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32">
            <a:extLst>
              <a:ext uri="{FF2B5EF4-FFF2-40B4-BE49-F238E27FC236}">
                <a16:creationId xmlns:a16="http://schemas.microsoft.com/office/drawing/2014/main" id="{8A9101D0-5BFC-4ADB-BDA5-D47A91B2CD55}"/>
              </a:ext>
            </a:extLst>
          </p:cNvPr>
          <p:cNvGrpSpPr>
            <a:grpSpLocks/>
          </p:cNvGrpSpPr>
          <p:nvPr/>
        </p:nvGrpSpPr>
        <p:grpSpPr bwMode="auto">
          <a:xfrm>
            <a:off x="2338388" y="255588"/>
            <a:ext cx="7429500" cy="493712"/>
            <a:chOff x="857224" y="142876"/>
            <a:chExt cx="7429552" cy="492760"/>
          </a:xfrm>
        </p:grpSpPr>
        <p:sp>
          <p:nvSpPr>
            <p:cNvPr id="19" name="Rectangle 90">
              <a:extLst>
                <a:ext uri="{FF2B5EF4-FFF2-40B4-BE49-F238E27FC236}">
                  <a16:creationId xmlns:a16="http://schemas.microsoft.com/office/drawing/2014/main" id="{B7C882CD-BAD2-4F7B-95D7-BB6E900BAA7F}"/>
                </a:ext>
              </a:extLst>
            </p:cNvPr>
            <p:cNvSpPr/>
            <p:nvPr/>
          </p:nvSpPr>
          <p:spPr>
            <a:xfrm>
              <a:off x="857224" y="142876"/>
              <a:ext cx="7429552" cy="492760"/>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20" name="Straight Connector 91">
              <a:extLst>
                <a:ext uri="{FF2B5EF4-FFF2-40B4-BE49-F238E27FC236}">
                  <a16:creationId xmlns:a16="http://schemas.microsoft.com/office/drawing/2014/main" id="{62CD0F8C-0949-49C8-AA1B-1C7AA32D398D}"/>
                </a:ext>
              </a:extLst>
            </p:cNvPr>
            <p:cNvCxnSpPr/>
            <p:nvPr/>
          </p:nvCxnSpPr>
          <p:spPr>
            <a:xfrm rot="5400000">
              <a:off x="2348174" y="367865"/>
              <a:ext cx="286783"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92">
              <a:extLst>
                <a:ext uri="{FF2B5EF4-FFF2-40B4-BE49-F238E27FC236}">
                  <a16:creationId xmlns:a16="http://schemas.microsoft.com/office/drawing/2014/main" id="{C8157E2E-BA26-4132-9899-13CF5177CF70}"/>
                </a:ext>
              </a:extLst>
            </p:cNvPr>
            <p:cNvCxnSpPr/>
            <p:nvPr/>
          </p:nvCxnSpPr>
          <p:spPr>
            <a:xfrm rot="5400000">
              <a:off x="6508249" y="368657"/>
              <a:ext cx="288368"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3971" name="Afbeelding 1">
            <a:extLst>
              <a:ext uri="{FF2B5EF4-FFF2-40B4-BE49-F238E27FC236}">
                <a16:creationId xmlns:a16="http://schemas.microsoft.com/office/drawing/2014/main" id="{499B1487-0D25-4764-95BE-B4876CBC7F5A}"/>
              </a:ext>
            </a:extLst>
          </p:cNvPr>
          <p:cNvPicPr>
            <a:picLocks noChangeAspect="1"/>
          </p:cNvPicPr>
          <p:nvPr/>
        </p:nvPicPr>
        <p:blipFill>
          <a:blip r:embed="rId3">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3">
            <a:extLst>
              <a:ext uri="{FF2B5EF4-FFF2-40B4-BE49-F238E27FC236}">
                <a16:creationId xmlns:a16="http://schemas.microsoft.com/office/drawing/2014/main" id="{34821B12-8982-49DB-857B-EC020C9A7E3B}"/>
              </a:ext>
            </a:extLst>
          </p:cNvPr>
          <p:cNvSpPr>
            <a:spLocks noChangeArrowheads="1"/>
          </p:cNvSpPr>
          <p:nvPr/>
        </p:nvSpPr>
        <p:spPr bwMode="auto">
          <a:xfrm>
            <a:off x="2084388" y="1625601"/>
            <a:ext cx="8083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US" altLang="en-US" sz="1800">
                <a:solidFill>
                  <a:prstClr val="white"/>
                </a:solidFill>
                <a:cs typeface="Arial" panose="020B0604020202020204" pitchFamily="34" charset="0"/>
              </a:rPr>
              <a:t>Europe needs more and stronger involvement of the Universities of Applied Sciences</a:t>
            </a:r>
            <a:endParaRPr lang="ms-MY" altLang="en-US" sz="2100" i="1">
              <a:solidFill>
                <a:prstClr val="white"/>
              </a:solidFill>
              <a:ea typeface="Open Sans Light"/>
              <a:cs typeface="Arial" panose="020B0604020202020204" pitchFamily="34" charset="0"/>
            </a:endParaRPr>
          </a:p>
        </p:txBody>
      </p:sp>
      <p:sp>
        <p:nvSpPr>
          <p:cNvPr id="83973" name="Rechthoek 9">
            <a:extLst>
              <a:ext uri="{FF2B5EF4-FFF2-40B4-BE49-F238E27FC236}">
                <a16:creationId xmlns:a16="http://schemas.microsoft.com/office/drawing/2014/main" id="{349D6AC1-B5B4-496D-BB05-9B9BD6A40658}"/>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pic>
        <p:nvPicPr>
          <p:cNvPr id="83974" name="Afbeelding 4">
            <a:extLst>
              <a:ext uri="{FF2B5EF4-FFF2-40B4-BE49-F238E27FC236}">
                <a16:creationId xmlns:a16="http://schemas.microsoft.com/office/drawing/2014/main" id="{90E819C4-0C91-422D-8CF2-23E0B18CA9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76" y="868364"/>
            <a:ext cx="6450013"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0C3CC584-370F-4D0E-B9A0-08605688F396}"/>
              </a:ext>
            </a:extLst>
          </p:cNvPr>
          <p:cNvSpPr/>
          <p:nvPr/>
        </p:nvSpPr>
        <p:spPr>
          <a:xfrm>
            <a:off x="5591176" y="4548188"/>
            <a:ext cx="5076825" cy="12176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altLang="en-US" dirty="0">
                <a:solidFill>
                  <a:prstClr val="white"/>
                </a:solidFill>
                <a:latin typeface="Calibri" panose="020F0502020204030204"/>
                <a:cs typeface="Arial" panose="020B0604020202020204" pitchFamily="34" charset="0"/>
              </a:rPr>
              <a:t>Croissant Event – UAS on the Horizon of Europe?</a:t>
            </a:r>
            <a:endParaRPr lang="en-US" altLang="en-US" sz="2000"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altLang="en-US" sz="1600" dirty="0">
                <a:solidFill>
                  <a:prstClr val="white"/>
                </a:solidFill>
                <a:latin typeface="Calibri" panose="020F0502020204030204"/>
                <a:cs typeface="Arial" panose="020B0604020202020204" pitchFamily="34" charset="0"/>
              </a:rPr>
              <a:t>- 25 September 2018 (Dutch embassy)</a:t>
            </a:r>
          </a:p>
          <a:p>
            <a:pPr eaLnBrk="0" fontAlgn="base" hangingPunct="0">
              <a:spcBef>
                <a:spcPct val="0"/>
              </a:spcBef>
              <a:spcAft>
                <a:spcPct val="0"/>
              </a:spcAft>
              <a:defRPr/>
            </a:pPr>
            <a:r>
              <a:rPr lang="nl-NL" altLang="en-US" sz="1400" dirty="0">
                <a:solidFill>
                  <a:prstClr val="white"/>
                </a:solidFill>
                <a:latin typeface="Calibri" panose="020F0502020204030204"/>
                <a:cs typeface="Arial" panose="020B0604020202020204" pitchFamily="34" charset="0"/>
              </a:rPr>
              <a:t>Presenting UAS4EUROPE </a:t>
            </a:r>
            <a:r>
              <a:rPr lang="nl-NL" altLang="en-US" sz="1400" dirty="0" err="1">
                <a:solidFill>
                  <a:prstClr val="white"/>
                </a:solidFill>
                <a:latin typeface="Calibri" panose="020F0502020204030204"/>
                <a:cs typeface="Arial" panose="020B0604020202020204" pitchFamily="34" charset="0"/>
              </a:rPr>
              <a:t>Position</a:t>
            </a:r>
            <a:r>
              <a:rPr lang="nl-NL" altLang="en-US" sz="1400" dirty="0">
                <a:solidFill>
                  <a:prstClr val="white"/>
                </a:solidFill>
                <a:latin typeface="Calibri" panose="020F0502020204030204"/>
                <a:cs typeface="Arial" panose="020B0604020202020204" pitchFamily="34" charset="0"/>
              </a:rPr>
              <a:t> Paper on Horizon Europe</a:t>
            </a:r>
          </a:p>
        </p:txBody>
      </p:sp>
      <p:pic>
        <p:nvPicPr>
          <p:cNvPr id="83976" name="Afbeelding 5">
            <a:extLst>
              <a:ext uri="{FF2B5EF4-FFF2-40B4-BE49-F238E27FC236}">
                <a16:creationId xmlns:a16="http://schemas.microsoft.com/office/drawing/2014/main" id="{8601ECFB-30A8-4637-944A-E97AA716E9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4" y="3376613"/>
            <a:ext cx="21939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BF6F3F3C-7FD7-4542-9622-EC42C5B70E91}"/>
              </a:ext>
            </a:extLst>
          </p:cNvPr>
          <p:cNvPicPr>
            <a:picLocks noChangeAspect="1"/>
          </p:cNvPicPr>
          <p:nvPr/>
        </p:nvPicPr>
        <p:blipFill>
          <a:blip r:embed="rId6">
            <a:extLst>
              <a:ext uri="{28A0092B-C50C-407E-A947-70E740481C1C}">
                <a14:useLocalDpi xmlns:a14="http://schemas.microsoft.com/office/drawing/2010/main" val="0"/>
              </a:ext>
            </a:extLst>
          </a:blip>
          <a:srcRect b="1041"/>
          <a:stretch>
            <a:fillRect/>
          </a:stretch>
        </p:blipFill>
        <p:spPr bwMode="auto">
          <a:xfrm>
            <a:off x="7861301" y="-23813"/>
            <a:ext cx="2828925"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919052C6-5F5E-4BBB-8149-685A289613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1489" y="-36513"/>
            <a:ext cx="3868737" cy="402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al 3">
            <a:extLst>
              <a:ext uri="{FF2B5EF4-FFF2-40B4-BE49-F238E27FC236}">
                <a16:creationId xmlns:a16="http://schemas.microsoft.com/office/drawing/2014/main" id="{5FFFE044-9B10-4653-A2BC-AEAA0AF9888D}"/>
              </a:ext>
            </a:extLst>
          </p:cNvPr>
          <p:cNvSpPr/>
          <p:nvPr/>
        </p:nvSpPr>
        <p:spPr>
          <a:xfrm>
            <a:off x="7861300" y="2492376"/>
            <a:ext cx="2122488" cy="576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pic>
        <p:nvPicPr>
          <p:cNvPr id="83980" name="Picture 14" descr="\\snffas02.snfbern.ch\home$\cgeerdin\Desktop\UAS4EUROPE logo.jpg">
            <a:extLst>
              <a:ext uri="{FF2B5EF4-FFF2-40B4-BE49-F238E27FC236}">
                <a16:creationId xmlns:a16="http://schemas.microsoft.com/office/drawing/2014/main" id="{FA89389E-34D2-4067-977A-D2A3BACEA7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2" name="Rechthoek 21">
            <a:extLst>
              <a:ext uri="{FF2B5EF4-FFF2-40B4-BE49-F238E27FC236}">
                <a16:creationId xmlns:a16="http://schemas.microsoft.com/office/drawing/2014/main" id="{295974F6-673D-4C13-872D-5A082EFE86A3}"/>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83982" name="Rectangle 2">
            <a:extLst>
              <a:ext uri="{FF2B5EF4-FFF2-40B4-BE49-F238E27FC236}">
                <a16:creationId xmlns:a16="http://schemas.microsoft.com/office/drawing/2014/main" id="{6C9139F3-BA58-4348-9BE4-E47A37C131DA}"/>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3. </a:t>
            </a:r>
            <a:r>
              <a:rPr lang="en-GB" altLang="nl-NL">
                <a:solidFill>
                  <a:prstClr val="white"/>
                </a:solidFill>
                <a:latin typeface="Calibri" panose="020F0502020204030204" pitchFamily="34" charset="0"/>
                <a:ea typeface="Open Sans"/>
                <a:cs typeface="Open Sans"/>
              </a:rPr>
              <a:t>Croissant Events</a:t>
            </a:r>
          </a:p>
        </p:txBody>
      </p:sp>
    </p:spTree>
  </p:cSld>
  <p:clrMapOvr>
    <a:masterClrMapping/>
  </p:clrMapOvr>
  <p:transition advClick="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Afbeelding 1">
            <a:extLst>
              <a:ext uri="{FF2B5EF4-FFF2-40B4-BE49-F238E27FC236}">
                <a16:creationId xmlns:a16="http://schemas.microsoft.com/office/drawing/2014/main" id="{17B08E5A-F506-43FB-B383-669F84BADB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1" y="1962150"/>
            <a:ext cx="265271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Afbeelding 2">
            <a:extLst>
              <a:ext uri="{FF2B5EF4-FFF2-40B4-BE49-F238E27FC236}">
                <a16:creationId xmlns:a16="http://schemas.microsoft.com/office/drawing/2014/main" id="{DAFA9CC0-AB59-4F57-B356-3CB732F895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2924176"/>
            <a:ext cx="3811587"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Afbeelding 3">
            <a:extLst>
              <a:ext uri="{FF2B5EF4-FFF2-40B4-BE49-F238E27FC236}">
                <a16:creationId xmlns:a16="http://schemas.microsoft.com/office/drawing/2014/main" id="{49EC93AF-02E2-4D9C-ADB5-36D21D08C2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59251"/>
            <a:ext cx="25082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Afbeelding 4">
            <a:extLst>
              <a:ext uri="{FF2B5EF4-FFF2-40B4-BE49-F238E27FC236}">
                <a16:creationId xmlns:a16="http://schemas.microsoft.com/office/drawing/2014/main" id="{6E6CB999-C771-4329-B897-4D54F891F4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8301" y="1014414"/>
            <a:ext cx="2333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806419AF-6DA4-49AB-BF32-66EBB70B436C}"/>
              </a:ext>
            </a:extLst>
          </p:cNvPr>
          <p:cNvSpPr txBox="1"/>
          <p:nvPr/>
        </p:nvSpPr>
        <p:spPr>
          <a:xfrm>
            <a:off x="4124325" y="4487864"/>
            <a:ext cx="2116138" cy="923925"/>
          </a:xfrm>
          <a:prstGeom prst="rect">
            <a:avLst/>
          </a:prstGeom>
          <a:noFill/>
        </p:spPr>
        <p:txBody>
          <a:bodyPr>
            <a:spAutoFit/>
          </a:bodyPr>
          <a:lstStyle/>
          <a:p>
            <a:pPr eaLnBrk="0" fontAlgn="base" hangingPunct="0">
              <a:spcBef>
                <a:spcPct val="0"/>
              </a:spcBef>
              <a:spcAft>
                <a:spcPct val="0"/>
              </a:spcAft>
              <a:defRPr/>
            </a:pPr>
            <a:r>
              <a:rPr lang="nl-NL" sz="1350" dirty="0">
                <a:solidFill>
                  <a:prstClr val="black"/>
                </a:solidFill>
                <a:latin typeface="Calibri" panose="020F0502020204030204"/>
              </a:rPr>
              <a:t>Jean-Eric </a:t>
            </a:r>
            <a:r>
              <a:rPr lang="nl-NL" sz="1350" dirty="0" err="1">
                <a:solidFill>
                  <a:prstClr val="black"/>
                </a:solidFill>
                <a:latin typeface="Calibri" panose="020F0502020204030204"/>
              </a:rPr>
              <a:t>Paquet</a:t>
            </a:r>
            <a:endParaRPr lang="nl-NL" sz="1350" dirty="0">
              <a:solidFill>
                <a:prstClr val="black"/>
              </a:solidFill>
              <a:latin typeface="Calibri" panose="020F0502020204030204"/>
            </a:endParaRPr>
          </a:p>
          <a:p>
            <a:pPr eaLnBrk="0" fontAlgn="base" hangingPunct="0">
              <a:spcBef>
                <a:spcPct val="0"/>
              </a:spcBef>
              <a:spcAft>
                <a:spcPct val="0"/>
              </a:spcAft>
              <a:defRPr/>
            </a:pPr>
            <a:r>
              <a:rPr lang="nl-NL" sz="1350" dirty="0">
                <a:solidFill>
                  <a:prstClr val="black"/>
                </a:solidFill>
                <a:latin typeface="Calibri" panose="020F0502020204030204"/>
              </a:rPr>
              <a:t>Director-General</a:t>
            </a:r>
          </a:p>
          <a:p>
            <a:pPr eaLnBrk="0" fontAlgn="base" hangingPunct="0">
              <a:spcBef>
                <a:spcPct val="0"/>
              </a:spcBef>
              <a:spcAft>
                <a:spcPct val="0"/>
              </a:spcAft>
              <a:defRPr/>
            </a:pPr>
            <a:r>
              <a:rPr lang="nl-NL" sz="1350" dirty="0">
                <a:solidFill>
                  <a:prstClr val="black"/>
                </a:solidFill>
                <a:latin typeface="Calibri" panose="020F0502020204030204"/>
              </a:rPr>
              <a:t>DG RTD</a:t>
            </a:r>
          </a:p>
          <a:p>
            <a:pPr eaLnBrk="0" fontAlgn="base" hangingPunct="0">
              <a:spcBef>
                <a:spcPct val="0"/>
              </a:spcBef>
              <a:spcAft>
                <a:spcPct val="0"/>
              </a:spcAft>
              <a:defRPr/>
            </a:pPr>
            <a:r>
              <a:rPr lang="nl-NL" sz="1350" dirty="0">
                <a:solidFill>
                  <a:prstClr val="black"/>
                </a:solidFill>
                <a:latin typeface="Calibri" panose="020F0502020204030204"/>
              </a:rPr>
              <a:t>European </a:t>
            </a:r>
            <a:r>
              <a:rPr lang="nl-NL" sz="1350" dirty="0" err="1">
                <a:solidFill>
                  <a:prstClr val="black"/>
                </a:solidFill>
                <a:latin typeface="Calibri" panose="020F0502020204030204"/>
              </a:rPr>
              <a:t>Commission</a:t>
            </a:r>
            <a:r>
              <a:rPr lang="nl-NL" sz="1350" dirty="0">
                <a:solidFill>
                  <a:prstClr val="black"/>
                </a:solidFill>
                <a:latin typeface="Calibri" panose="020F0502020204030204"/>
              </a:rPr>
              <a:t> (EC)</a:t>
            </a:r>
            <a:endParaRPr lang="en-US" sz="1350" dirty="0">
              <a:solidFill>
                <a:prstClr val="black"/>
              </a:solidFill>
              <a:latin typeface="Calibri" panose="020F0502020204030204"/>
            </a:endParaRPr>
          </a:p>
        </p:txBody>
      </p:sp>
      <p:sp>
        <p:nvSpPr>
          <p:cNvPr id="8" name="Tekstvak 7">
            <a:extLst>
              <a:ext uri="{FF2B5EF4-FFF2-40B4-BE49-F238E27FC236}">
                <a16:creationId xmlns:a16="http://schemas.microsoft.com/office/drawing/2014/main" id="{B574CAD3-EBDC-4A9C-BEBB-CE01CC891423}"/>
              </a:ext>
            </a:extLst>
          </p:cNvPr>
          <p:cNvSpPr txBox="1"/>
          <p:nvPr/>
        </p:nvSpPr>
        <p:spPr>
          <a:xfrm>
            <a:off x="5448301" y="1347788"/>
            <a:ext cx="2608263" cy="1346200"/>
          </a:xfrm>
          <a:prstGeom prst="rect">
            <a:avLst/>
          </a:prstGeom>
          <a:noFill/>
        </p:spPr>
        <p:txBody>
          <a:bodyPr>
            <a:spAutoFit/>
          </a:bodyPr>
          <a:lstStyle/>
          <a:p>
            <a:pPr algn="r" eaLnBrk="0" fontAlgn="base" hangingPunct="0">
              <a:spcBef>
                <a:spcPct val="0"/>
              </a:spcBef>
              <a:spcAft>
                <a:spcPct val="0"/>
              </a:spcAft>
              <a:defRPr/>
            </a:pPr>
            <a:r>
              <a:rPr lang="nl-NL" sz="1350" b="1" dirty="0">
                <a:solidFill>
                  <a:prstClr val="black"/>
                </a:solidFill>
                <a:latin typeface="Calibri" panose="020F0502020204030204"/>
              </a:rPr>
              <a:t>Dan </a:t>
            </a:r>
            <a:r>
              <a:rPr lang="nl-NL" sz="1350" b="1" dirty="0" err="1">
                <a:solidFill>
                  <a:prstClr val="black"/>
                </a:solidFill>
                <a:latin typeface="Calibri" panose="020F0502020204030204"/>
              </a:rPr>
              <a:t>Nica</a:t>
            </a:r>
            <a:endParaRPr lang="nl-NL" sz="1350" b="1" dirty="0">
              <a:solidFill>
                <a:prstClr val="black"/>
              </a:solidFill>
              <a:latin typeface="Calibri" panose="020F0502020204030204"/>
            </a:endParaRPr>
          </a:p>
          <a:p>
            <a:pPr algn="r" eaLnBrk="0" fontAlgn="base" hangingPunct="0">
              <a:spcBef>
                <a:spcPct val="0"/>
              </a:spcBef>
              <a:spcAft>
                <a:spcPct val="0"/>
              </a:spcAft>
              <a:defRPr/>
            </a:pPr>
            <a:r>
              <a:rPr lang="nl-NL" sz="1350" dirty="0">
                <a:solidFill>
                  <a:prstClr val="black"/>
                </a:solidFill>
                <a:latin typeface="Calibri" panose="020F0502020204030204"/>
              </a:rPr>
              <a:t>Member of </a:t>
            </a:r>
            <a:r>
              <a:rPr lang="nl-NL" sz="1350" dirty="0" err="1">
                <a:solidFill>
                  <a:prstClr val="black"/>
                </a:solidFill>
                <a:latin typeface="Calibri" panose="020F0502020204030204"/>
              </a:rPr>
              <a:t>Parliament</a:t>
            </a:r>
            <a:r>
              <a:rPr lang="nl-NL" sz="1350" dirty="0">
                <a:solidFill>
                  <a:prstClr val="black"/>
                </a:solidFill>
                <a:latin typeface="Calibri" panose="020F0502020204030204"/>
              </a:rPr>
              <a:t> (MEP)</a:t>
            </a:r>
          </a:p>
          <a:p>
            <a:pPr algn="r" eaLnBrk="0" fontAlgn="base" hangingPunct="0">
              <a:spcBef>
                <a:spcPct val="0"/>
              </a:spcBef>
              <a:spcAft>
                <a:spcPct val="0"/>
              </a:spcAft>
              <a:defRPr/>
            </a:pPr>
            <a:r>
              <a:rPr lang="nl-NL" sz="1350" dirty="0">
                <a:solidFill>
                  <a:prstClr val="black"/>
                </a:solidFill>
                <a:latin typeface="Calibri" panose="020F0502020204030204"/>
              </a:rPr>
              <a:t>Rapporteur FP9</a:t>
            </a:r>
          </a:p>
          <a:p>
            <a:pPr algn="r" eaLnBrk="0" fontAlgn="base" hangingPunct="0">
              <a:spcBef>
                <a:spcPct val="0"/>
              </a:spcBef>
              <a:spcAft>
                <a:spcPct val="0"/>
              </a:spcAft>
              <a:defRPr/>
            </a:pPr>
            <a:r>
              <a:rPr lang="nl-NL" sz="1350" dirty="0">
                <a:solidFill>
                  <a:prstClr val="black"/>
                </a:solidFill>
                <a:latin typeface="Calibri" panose="020F0502020204030204"/>
              </a:rPr>
              <a:t>‘Horizon Europe’</a:t>
            </a:r>
          </a:p>
          <a:p>
            <a:pPr algn="r" eaLnBrk="0" fontAlgn="base" hangingPunct="0">
              <a:spcBef>
                <a:spcPct val="0"/>
              </a:spcBef>
              <a:spcAft>
                <a:spcPct val="0"/>
              </a:spcAft>
              <a:defRPr/>
            </a:pPr>
            <a:r>
              <a:rPr lang="nl-NL" sz="1350" dirty="0" err="1">
                <a:solidFill>
                  <a:prstClr val="black"/>
                </a:solidFill>
                <a:latin typeface="Calibri" panose="020F0502020204030204"/>
              </a:rPr>
              <a:t>Parliamentarian</a:t>
            </a:r>
            <a:r>
              <a:rPr lang="nl-NL" sz="1350" dirty="0">
                <a:solidFill>
                  <a:prstClr val="black"/>
                </a:solidFill>
                <a:latin typeface="Calibri" panose="020F0502020204030204"/>
              </a:rPr>
              <a:t> </a:t>
            </a:r>
            <a:r>
              <a:rPr lang="nl-NL" sz="1350" dirty="0" err="1">
                <a:solidFill>
                  <a:prstClr val="black"/>
                </a:solidFill>
                <a:latin typeface="Calibri" panose="020F0502020204030204"/>
              </a:rPr>
              <a:t>Commission</a:t>
            </a:r>
            <a:r>
              <a:rPr lang="nl-NL" sz="1350" dirty="0">
                <a:solidFill>
                  <a:prstClr val="black"/>
                </a:solidFill>
                <a:latin typeface="Calibri" panose="020F0502020204030204"/>
              </a:rPr>
              <a:t> ITRE</a:t>
            </a:r>
            <a:endParaRPr lang="nl-NL" sz="1400" dirty="0">
              <a:solidFill>
                <a:prstClr val="black"/>
              </a:solidFill>
              <a:latin typeface="Arial" panose="020B0604020202020204" pitchFamily="34" charset="0"/>
            </a:endParaRPr>
          </a:p>
          <a:p>
            <a:pPr algn="r" eaLnBrk="0" fontAlgn="base" hangingPunct="0">
              <a:spcBef>
                <a:spcPct val="0"/>
              </a:spcBef>
              <a:spcAft>
                <a:spcPct val="0"/>
              </a:spcAft>
              <a:defRPr/>
            </a:pPr>
            <a:endParaRPr lang="en-US" sz="1400" dirty="0">
              <a:solidFill>
                <a:srgbClr val="70AD47">
                  <a:lumMod val="75000"/>
                </a:srgbClr>
              </a:solidFill>
              <a:latin typeface="Arial" panose="020B0604020202020204" pitchFamily="34" charset="0"/>
            </a:endParaRPr>
          </a:p>
        </p:txBody>
      </p:sp>
      <p:sp>
        <p:nvSpPr>
          <p:cNvPr id="85000" name="Rechthoek 10">
            <a:extLst>
              <a:ext uri="{FF2B5EF4-FFF2-40B4-BE49-F238E27FC236}">
                <a16:creationId xmlns:a16="http://schemas.microsoft.com/office/drawing/2014/main" id="{B17117DB-1092-46D5-AA93-8FC8EF3A53EE}"/>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grpSp>
        <p:nvGrpSpPr>
          <p:cNvPr id="85001" name="Group 32">
            <a:extLst>
              <a:ext uri="{FF2B5EF4-FFF2-40B4-BE49-F238E27FC236}">
                <a16:creationId xmlns:a16="http://schemas.microsoft.com/office/drawing/2014/main" id="{A41407D9-0F37-4EE0-81F2-3B7E005E0537}"/>
              </a:ext>
            </a:extLst>
          </p:cNvPr>
          <p:cNvGrpSpPr>
            <a:grpSpLocks/>
          </p:cNvGrpSpPr>
          <p:nvPr/>
        </p:nvGrpSpPr>
        <p:grpSpPr bwMode="auto">
          <a:xfrm>
            <a:off x="2338388" y="255589"/>
            <a:ext cx="7429500" cy="492125"/>
            <a:chOff x="857224" y="142876"/>
            <a:chExt cx="7429552" cy="492442"/>
          </a:xfrm>
        </p:grpSpPr>
        <p:sp>
          <p:nvSpPr>
            <p:cNvPr id="19" name="Rectangle 90">
              <a:extLst>
                <a:ext uri="{FF2B5EF4-FFF2-40B4-BE49-F238E27FC236}">
                  <a16:creationId xmlns:a16="http://schemas.microsoft.com/office/drawing/2014/main" id="{D0D4A6EB-5F4E-4AF4-8A62-F6CD8DE722BC}"/>
                </a:ext>
              </a:extLst>
            </p:cNvPr>
            <p:cNvSpPr/>
            <p:nvPr/>
          </p:nvSpPr>
          <p:spPr>
            <a:xfrm>
              <a:off x="857224" y="142876"/>
              <a:ext cx="7429552" cy="492442"/>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20" name="Straight Connector 91">
              <a:extLst>
                <a:ext uri="{FF2B5EF4-FFF2-40B4-BE49-F238E27FC236}">
                  <a16:creationId xmlns:a16="http://schemas.microsoft.com/office/drawing/2014/main" id="{74970AC5-9FE4-49EE-9570-EE8495BA0F18}"/>
                </a:ext>
              </a:extLst>
            </p:cNvPr>
            <p:cNvCxnSpPr/>
            <p:nvPr/>
          </p:nvCxnSpPr>
          <p:spPr>
            <a:xfrm rot="5400000">
              <a:off x="2348599" y="367652"/>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92">
              <a:extLst>
                <a:ext uri="{FF2B5EF4-FFF2-40B4-BE49-F238E27FC236}">
                  <a16:creationId xmlns:a16="http://schemas.microsoft.com/office/drawing/2014/main" id="{7B26144D-BF39-4CD1-8040-EFDAB2A3AB2C}"/>
                </a:ext>
              </a:extLst>
            </p:cNvPr>
            <p:cNvCxnSpPr/>
            <p:nvPr/>
          </p:nvCxnSpPr>
          <p:spPr>
            <a:xfrm rot="5400000">
              <a:off x="6508672" y="368447"/>
              <a:ext cx="287522"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5002" name="Picture 14" descr="\\snffas02.snfbern.ch\home$\cgeerdin\Desktop\UAS4EUROPE logo.jpg">
            <a:extLst>
              <a:ext uri="{FF2B5EF4-FFF2-40B4-BE49-F238E27FC236}">
                <a16:creationId xmlns:a16="http://schemas.microsoft.com/office/drawing/2014/main" id="{877FFC4B-17FC-4490-85CA-C33171E74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3" name="Rechthoek 22">
            <a:extLst>
              <a:ext uri="{FF2B5EF4-FFF2-40B4-BE49-F238E27FC236}">
                <a16:creationId xmlns:a16="http://schemas.microsoft.com/office/drawing/2014/main" id="{E6FF1F6A-8DB7-42EA-AD97-BBE3996D4330}"/>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85004" name="Rectangle 2">
            <a:extLst>
              <a:ext uri="{FF2B5EF4-FFF2-40B4-BE49-F238E27FC236}">
                <a16:creationId xmlns:a16="http://schemas.microsoft.com/office/drawing/2014/main" id="{250BE3ED-7064-42FD-AA9F-1314A3512B7C}"/>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4. </a:t>
            </a:r>
            <a:r>
              <a:rPr lang="en-GB" altLang="nl-NL">
                <a:solidFill>
                  <a:prstClr val="white"/>
                </a:solidFill>
                <a:latin typeface="Calibri" panose="020F0502020204030204" pitchFamily="34" charset="0"/>
                <a:ea typeface="Open Sans"/>
                <a:cs typeface="Open Sans"/>
              </a:rPr>
              <a:t>Lobby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CD15B-3E78-4687-958A-0EDABF4EE747}"/>
              </a:ext>
            </a:extLst>
          </p:cNvPr>
          <p:cNvSpPr/>
          <p:nvPr/>
        </p:nvSpPr>
        <p:spPr>
          <a:xfrm>
            <a:off x="1524000" y="1008063"/>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
        <p:nvSpPr>
          <p:cNvPr id="86019" name="Rectangle 3">
            <a:extLst>
              <a:ext uri="{FF2B5EF4-FFF2-40B4-BE49-F238E27FC236}">
                <a16:creationId xmlns:a16="http://schemas.microsoft.com/office/drawing/2014/main" id="{21DE8479-D607-4A10-950F-715D1F3C01AF}"/>
              </a:ext>
            </a:extLst>
          </p:cNvPr>
          <p:cNvSpPr>
            <a:spLocks noChangeArrowheads="1"/>
          </p:cNvSpPr>
          <p:nvPr/>
        </p:nvSpPr>
        <p:spPr bwMode="auto">
          <a:xfrm>
            <a:off x="5527676" y="3714750"/>
            <a:ext cx="464026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US" altLang="en-US" sz="1800">
                <a:solidFill>
                  <a:prstClr val="white"/>
                </a:solidFill>
                <a:cs typeface="Arial" panose="020B0604020202020204" pitchFamily="34" charset="0"/>
              </a:rPr>
              <a:t>UAS4Europe Conference – 15 March 2017</a:t>
            </a:r>
          </a:p>
          <a:p>
            <a:pPr eaLnBrk="0" fontAlgn="base" hangingPunct="0">
              <a:spcBef>
                <a:spcPct val="0"/>
              </a:spcBef>
              <a:spcAft>
                <a:spcPct val="0"/>
              </a:spcAft>
            </a:pPr>
            <a:r>
              <a:rPr lang="nl-NL" altLang="en-US" sz="1800">
                <a:solidFill>
                  <a:prstClr val="white"/>
                </a:solidFill>
                <a:cs typeface="Arial" panose="020B0604020202020204" pitchFamily="34" charset="0"/>
              </a:rPr>
              <a:t>- 240 UAS-participants</a:t>
            </a:r>
          </a:p>
          <a:p>
            <a:pPr eaLnBrk="0" fontAlgn="base" hangingPunct="0">
              <a:spcBef>
                <a:spcPct val="0"/>
              </a:spcBef>
              <a:spcAft>
                <a:spcPct val="0"/>
              </a:spcAft>
            </a:pPr>
            <a:r>
              <a:rPr lang="nl-NL" altLang="en-US" sz="1800">
                <a:solidFill>
                  <a:prstClr val="white"/>
                </a:solidFill>
                <a:cs typeface="Arial" panose="020B0604020202020204" pitchFamily="34" charset="0"/>
              </a:rPr>
              <a:t>- 25 European countries</a:t>
            </a:r>
            <a:endParaRPr lang="en-US" altLang="en-US" sz="1800">
              <a:solidFill>
                <a:prstClr val="white"/>
              </a:solidFill>
              <a:cs typeface="Arial" panose="020B0604020202020204" pitchFamily="34" charset="0"/>
            </a:endParaRPr>
          </a:p>
          <a:p>
            <a:pPr eaLnBrk="0" fontAlgn="base" hangingPunct="0">
              <a:spcBef>
                <a:spcPct val="0"/>
              </a:spcBef>
              <a:spcAft>
                <a:spcPct val="0"/>
              </a:spcAft>
            </a:pPr>
            <a:endParaRPr lang="ms-MY" altLang="en-US" sz="900" i="1">
              <a:solidFill>
                <a:prstClr val="white"/>
              </a:solidFill>
              <a:ea typeface="Open Sans Light"/>
              <a:cs typeface="Arial" panose="020B0604020202020204" pitchFamily="34" charset="0"/>
            </a:endParaRPr>
          </a:p>
        </p:txBody>
      </p:sp>
      <p:pic>
        <p:nvPicPr>
          <p:cNvPr id="86020" name="Afbeelding 9">
            <a:extLst>
              <a:ext uri="{FF2B5EF4-FFF2-40B4-BE49-F238E27FC236}">
                <a16:creationId xmlns:a16="http://schemas.microsoft.com/office/drawing/2014/main" id="{F3913C6D-C56D-45D5-9384-FF3FE94F94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6114" y="1677988"/>
            <a:ext cx="28479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Afbeelding 5">
            <a:extLst>
              <a:ext uri="{FF2B5EF4-FFF2-40B4-BE49-F238E27FC236}">
                <a16:creationId xmlns:a16="http://schemas.microsoft.com/office/drawing/2014/main" id="{1A4F0FC7-13EF-40BC-BD0F-09EDC01131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0801" y="900114"/>
            <a:ext cx="51339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3C2435B-3618-4E79-BC16-FA2B01BBCB62}"/>
              </a:ext>
            </a:extLst>
          </p:cNvPr>
          <p:cNvSpPr/>
          <p:nvPr/>
        </p:nvSpPr>
        <p:spPr>
          <a:xfrm>
            <a:off x="6240464" y="4511676"/>
            <a:ext cx="4421187" cy="107156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nl-NL" dirty="0">
                <a:solidFill>
                  <a:prstClr val="white"/>
                </a:solidFill>
                <a:latin typeface="Calibri" panose="020F0502020204030204"/>
                <a:cs typeface="Arial" panose="020B0604020202020204" pitchFamily="34" charset="0"/>
              </a:rPr>
              <a:t>UAS4EUROPE-Conference – 15 </a:t>
            </a:r>
            <a:r>
              <a:rPr lang="nl-NL" dirty="0" err="1">
                <a:solidFill>
                  <a:prstClr val="white"/>
                </a:solidFill>
                <a:latin typeface="Calibri" panose="020F0502020204030204"/>
                <a:cs typeface="Arial" panose="020B0604020202020204" pitchFamily="34" charset="0"/>
              </a:rPr>
              <a:t>March</a:t>
            </a:r>
            <a:r>
              <a:rPr lang="nl-NL" dirty="0">
                <a:solidFill>
                  <a:prstClr val="white"/>
                </a:solidFill>
                <a:latin typeface="Calibri" panose="020F0502020204030204"/>
                <a:cs typeface="Arial" panose="020B0604020202020204" pitchFamily="34" charset="0"/>
              </a:rPr>
              <a:t> 2017</a:t>
            </a:r>
          </a:p>
          <a:p>
            <a:pPr marL="257175" indent="-257175" eaLnBrk="0" fontAlgn="base" hangingPunct="0">
              <a:spcBef>
                <a:spcPct val="0"/>
              </a:spcBef>
              <a:spcAft>
                <a:spcPct val="0"/>
              </a:spcAft>
              <a:buFontTx/>
              <a:buChar char="-"/>
              <a:defRPr/>
            </a:pPr>
            <a:r>
              <a:rPr lang="nl-NL" sz="1600" dirty="0">
                <a:solidFill>
                  <a:prstClr val="white"/>
                </a:solidFill>
                <a:latin typeface="Calibri" panose="020F0502020204030204"/>
                <a:cs typeface="Arial" panose="020B0604020202020204" pitchFamily="34" charset="0"/>
              </a:rPr>
              <a:t>240 </a:t>
            </a:r>
            <a:r>
              <a:rPr lang="nl-NL" sz="1600" dirty="0" err="1">
                <a:solidFill>
                  <a:prstClr val="white"/>
                </a:solidFill>
                <a:latin typeface="Calibri" panose="020F0502020204030204"/>
                <a:cs typeface="Arial" panose="020B0604020202020204" pitchFamily="34" charset="0"/>
              </a:rPr>
              <a:t>participants</a:t>
            </a:r>
            <a:r>
              <a:rPr lang="nl-NL" sz="1600" dirty="0">
                <a:solidFill>
                  <a:prstClr val="white"/>
                </a:solidFill>
                <a:latin typeface="Calibri" panose="020F0502020204030204"/>
                <a:cs typeface="Arial" panose="020B0604020202020204" pitchFamily="34" charset="0"/>
              </a:rPr>
              <a:t> </a:t>
            </a:r>
            <a:r>
              <a:rPr lang="nl-NL" sz="1600" dirty="0" err="1">
                <a:solidFill>
                  <a:prstClr val="white"/>
                </a:solidFill>
                <a:latin typeface="Calibri" panose="020F0502020204030204"/>
                <a:cs typeface="Arial" panose="020B0604020202020204" pitchFamily="34" charset="0"/>
              </a:rPr>
              <a:t>from</a:t>
            </a:r>
            <a:r>
              <a:rPr lang="nl-NL" sz="1600" dirty="0">
                <a:solidFill>
                  <a:prstClr val="white"/>
                </a:solidFill>
                <a:latin typeface="Calibri" panose="020F0502020204030204"/>
                <a:cs typeface="Arial" panose="020B0604020202020204" pitchFamily="34" charset="0"/>
              </a:rPr>
              <a:t> </a:t>
            </a:r>
            <a:r>
              <a:rPr lang="nl-NL" sz="1600" dirty="0" err="1">
                <a:solidFill>
                  <a:prstClr val="white"/>
                </a:solidFill>
                <a:latin typeface="Calibri" panose="020F0502020204030204"/>
                <a:cs typeface="Arial" panose="020B0604020202020204" pitchFamily="34" charset="0"/>
              </a:rPr>
              <a:t>UAS’s</a:t>
            </a:r>
            <a:r>
              <a:rPr lang="nl-NL" sz="1600" dirty="0">
                <a:solidFill>
                  <a:prstClr val="white"/>
                </a:solidFill>
                <a:latin typeface="Calibri" panose="020F0502020204030204"/>
                <a:cs typeface="Arial" panose="020B0604020202020204" pitchFamily="34" charset="0"/>
              </a:rPr>
              <a:t> in Europe</a:t>
            </a:r>
          </a:p>
          <a:p>
            <a:pPr marL="257175" indent="-257175" eaLnBrk="0" fontAlgn="base" hangingPunct="0">
              <a:spcBef>
                <a:spcPct val="0"/>
              </a:spcBef>
              <a:spcAft>
                <a:spcPct val="0"/>
              </a:spcAft>
              <a:buFontTx/>
              <a:buChar char="-"/>
              <a:defRPr/>
            </a:pPr>
            <a:r>
              <a:rPr lang="nl-NL" sz="1600" dirty="0">
                <a:solidFill>
                  <a:prstClr val="white"/>
                </a:solidFill>
                <a:latin typeface="Calibri" panose="020F0502020204030204"/>
                <a:cs typeface="Arial" panose="020B0604020202020204" pitchFamily="34" charset="0"/>
              </a:rPr>
              <a:t>25 European </a:t>
            </a:r>
            <a:r>
              <a:rPr lang="nl-NL" sz="1600" dirty="0" err="1">
                <a:solidFill>
                  <a:prstClr val="white"/>
                </a:solidFill>
                <a:latin typeface="Calibri" panose="020F0502020204030204"/>
                <a:cs typeface="Arial" panose="020B0604020202020204" pitchFamily="34" charset="0"/>
              </a:rPr>
              <a:t>countries</a:t>
            </a:r>
            <a:endParaRPr lang="en-US" sz="1600" dirty="0">
              <a:solidFill>
                <a:prstClr val="white"/>
              </a:solidFill>
              <a:latin typeface="Calibri" panose="020F0502020204030204"/>
              <a:cs typeface="Arial" panose="020B0604020202020204" pitchFamily="34" charset="0"/>
            </a:endParaRPr>
          </a:p>
        </p:txBody>
      </p:sp>
      <p:sp>
        <p:nvSpPr>
          <p:cNvPr id="86023" name="Rechthoek 10">
            <a:extLst>
              <a:ext uri="{FF2B5EF4-FFF2-40B4-BE49-F238E27FC236}">
                <a16:creationId xmlns:a16="http://schemas.microsoft.com/office/drawing/2014/main" id="{18D11AD2-F84E-4867-951A-CBA09BCEC2D4}"/>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grpSp>
        <p:nvGrpSpPr>
          <p:cNvPr id="86024" name="Group 32">
            <a:extLst>
              <a:ext uri="{FF2B5EF4-FFF2-40B4-BE49-F238E27FC236}">
                <a16:creationId xmlns:a16="http://schemas.microsoft.com/office/drawing/2014/main" id="{2BF5F87D-3938-4478-8867-5E2C5D9023E1}"/>
              </a:ext>
            </a:extLst>
          </p:cNvPr>
          <p:cNvGrpSpPr>
            <a:grpSpLocks/>
          </p:cNvGrpSpPr>
          <p:nvPr/>
        </p:nvGrpSpPr>
        <p:grpSpPr bwMode="auto">
          <a:xfrm>
            <a:off x="2338388" y="255589"/>
            <a:ext cx="7429500" cy="492125"/>
            <a:chOff x="857224" y="142876"/>
            <a:chExt cx="7429552" cy="492442"/>
          </a:xfrm>
        </p:grpSpPr>
        <p:sp>
          <p:nvSpPr>
            <p:cNvPr id="19" name="Rectangle 90">
              <a:extLst>
                <a:ext uri="{FF2B5EF4-FFF2-40B4-BE49-F238E27FC236}">
                  <a16:creationId xmlns:a16="http://schemas.microsoft.com/office/drawing/2014/main" id="{6DB7F18A-ADD9-40F4-AC1D-A64B43C17561}"/>
                </a:ext>
              </a:extLst>
            </p:cNvPr>
            <p:cNvSpPr/>
            <p:nvPr/>
          </p:nvSpPr>
          <p:spPr>
            <a:xfrm>
              <a:off x="857224" y="142876"/>
              <a:ext cx="7429552" cy="492442"/>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What We Do</a:t>
              </a:r>
            </a:p>
          </p:txBody>
        </p:sp>
        <p:cxnSp>
          <p:nvCxnSpPr>
            <p:cNvPr id="20" name="Straight Connector 91">
              <a:extLst>
                <a:ext uri="{FF2B5EF4-FFF2-40B4-BE49-F238E27FC236}">
                  <a16:creationId xmlns:a16="http://schemas.microsoft.com/office/drawing/2014/main" id="{A2A4007F-9CD1-47B4-98A6-BC893CB81DD4}"/>
                </a:ext>
              </a:extLst>
            </p:cNvPr>
            <p:cNvCxnSpPr/>
            <p:nvPr/>
          </p:nvCxnSpPr>
          <p:spPr>
            <a:xfrm rot="5400000">
              <a:off x="2348599" y="367652"/>
              <a:ext cx="285934"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92">
              <a:extLst>
                <a:ext uri="{FF2B5EF4-FFF2-40B4-BE49-F238E27FC236}">
                  <a16:creationId xmlns:a16="http://schemas.microsoft.com/office/drawing/2014/main" id="{71DC9210-17D0-4B12-9C93-E7C4858E8FDC}"/>
                </a:ext>
              </a:extLst>
            </p:cNvPr>
            <p:cNvCxnSpPr/>
            <p:nvPr/>
          </p:nvCxnSpPr>
          <p:spPr>
            <a:xfrm rot="5400000">
              <a:off x="6508672" y="368447"/>
              <a:ext cx="287522"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6025" name="Picture 14" descr="\\snffas02.snfbern.ch\home$\cgeerdin\Desktop\UAS4EUROPE logo.jpg">
            <a:extLst>
              <a:ext uri="{FF2B5EF4-FFF2-40B4-BE49-F238E27FC236}">
                <a16:creationId xmlns:a16="http://schemas.microsoft.com/office/drawing/2014/main" id="{57C83414-9478-45E7-B678-9225D46EB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3" name="Rechthoek 22">
            <a:extLst>
              <a:ext uri="{FF2B5EF4-FFF2-40B4-BE49-F238E27FC236}">
                <a16:creationId xmlns:a16="http://schemas.microsoft.com/office/drawing/2014/main" id="{353AEF98-1E90-4AE4-AF2E-BA30E5DAF014}"/>
              </a:ext>
            </a:extLst>
          </p:cNvPr>
          <p:cNvSpPr/>
          <p:nvPr/>
        </p:nvSpPr>
        <p:spPr>
          <a:xfrm>
            <a:off x="1524000" y="1190626"/>
            <a:ext cx="3468688" cy="56197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86027" name="Rectangle 2">
            <a:extLst>
              <a:ext uri="{FF2B5EF4-FFF2-40B4-BE49-F238E27FC236}">
                <a16:creationId xmlns:a16="http://schemas.microsoft.com/office/drawing/2014/main" id="{60A26D7F-EB52-49AF-89FB-F11B0697F251}"/>
              </a:ext>
            </a:extLst>
          </p:cNvPr>
          <p:cNvSpPr>
            <a:spLocks noChangeArrowheads="1"/>
          </p:cNvSpPr>
          <p:nvPr/>
        </p:nvSpPr>
        <p:spPr bwMode="auto">
          <a:xfrm>
            <a:off x="1589088" y="1231901"/>
            <a:ext cx="590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en-GB" altLang="nl-NL" sz="2600">
                <a:solidFill>
                  <a:prstClr val="white"/>
                </a:solidFill>
                <a:latin typeface="Calibri" panose="020F0502020204030204" pitchFamily="34" charset="0"/>
                <a:ea typeface="Open Sans"/>
                <a:cs typeface="Open Sans"/>
              </a:rPr>
              <a:t>5. </a:t>
            </a:r>
            <a:r>
              <a:rPr lang="en-GB" altLang="nl-NL">
                <a:solidFill>
                  <a:prstClr val="white"/>
                </a:solidFill>
                <a:latin typeface="Calibri" panose="020F0502020204030204" pitchFamily="34" charset="0"/>
                <a:ea typeface="Open Sans"/>
                <a:cs typeface="Open Sans"/>
              </a:rPr>
              <a:t>Conferences</a:t>
            </a:r>
          </a:p>
        </p:txBody>
      </p:sp>
      <p:sp>
        <p:nvSpPr>
          <p:cNvPr id="5" name="Rectangle 4">
            <a:extLst>
              <a:ext uri="{FF2B5EF4-FFF2-40B4-BE49-F238E27FC236}">
                <a16:creationId xmlns:a16="http://schemas.microsoft.com/office/drawing/2014/main" id="{857BE40E-B9C9-4604-AD54-6A2AA3180E2F}"/>
              </a:ext>
            </a:extLst>
          </p:cNvPr>
          <p:cNvSpPr/>
          <p:nvPr/>
        </p:nvSpPr>
        <p:spPr>
          <a:xfrm>
            <a:off x="6018213" y="4476750"/>
            <a:ext cx="69850" cy="1143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Tree>
  </p:cSld>
  <p:clrMapOvr>
    <a:masterClrMapping/>
  </p:clrMapOvr>
  <p:transition advClick="0">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Afbeelding 4" descr="Afbeelding met persoon, menigte, mensen, gebouw&#10;&#10;Automatisch gegenereerde beschrijving">
            <a:extLst>
              <a:ext uri="{FF2B5EF4-FFF2-40B4-BE49-F238E27FC236}">
                <a16:creationId xmlns:a16="http://schemas.microsoft.com/office/drawing/2014/main" id="{EFCD0748-56BC-4780-AB32-A24C746AF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64" y="12700"/>
            <a:ext cx="480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Afbeelding 6" descr="Afbeelding met persoon, binnen, mensen, plafond&#10;&#10;Automatisch gegenereerde beschrijving">
            <a:extLst>
              <a:ext uri="{FF2B5EF4-FFF2-40B4-BE49-F238E27FC236}">
                <a16:creationId xmlns:a16="http://schemas.microsoft.com/office/drawing/2014/main" id="{96DC8C7B-DB9C-4D25-B83B-304C2BE80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6" y="3213101"/>
            <a:ext cx="54959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Afbeelding 2" descr="Afbeelding met persoon, plafond, binnen, tafel&#10;&#10;Automatisch gegenereerde beschrijving">
            <a:extLst>
              <a:ext uri="{FF2B5EF4-FFF2-40B4-BE49-F238E27FC236}">
                <a16:creationId xmlns:a16="http://schemas.microsoft.com/office/drawing/2014/main" id="{6A3E149E-FCEC-44C8-9325-9379D7AB4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8024"/>
          <a:stretch>
            <a:fillRect/>
          </a:stretch>
        </p:blipFill>
        <p:spPr bwMode="auto">
          <a:xfrm>
            <a:off x="1524001" y="2706689"/>
            <a:ext cx="433546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Afbeelding 8" descr="Afbeelding met persoon, plafond, binnen, mensen&#10;&#10;Automatisch gegenereerde beschrijving">
            <a:extLst>
              <a:ext uri="{FF2B5EF4-FFF2-40B4-BE49-F238E27FC236}">
                <a16:creationId xmlns:a16="http://schemas.microsoft.com/office/drawing/2014/main" id="{714AD876-2319-4065-BF20-A86184069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87" y="12700"/>
            <a:ext cx="4592638"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D4E1AEB0-C6EE-4BF7-976E-CC624164578C}"/>
              </a:ext>
            </a:extLst>
          </p:cNvPr>
          <p:cNvSpPr/>
          <p:nvPr/>
        </p:nvSpPr>
        <p:spPr>
          <a:xfrm>
            <a:off x="5859464" y="3068639"/>
            <a:ext cx="4903787" cy="1216025"/>
          </a:xfrm>
          <a:prstGeom prst="rect">
            <a:avLst/>
          </a:prstGeom>
          <a:solidFill>
            <a:srgbClr val="1F4E79"/>
          </a:solidFill>
          <a:ln w="12700" cap="flat" cmpd="sng" algn="ctr">
            <a:noFill/>
            <a:prstDash val="solid"/>
            <a:miter lim="800000"/>
          </a:ln>
          <a:effectLst/>
        </p:spPr>
        <p:txBody>
          <a:bodyPr anchor="ctr"/>
          <a:lstStyle/>
          <a:p>
            <a:pPr>
              <a:defRPr/>
            </a:pPr>
            <a:r>
              <a:rPr lang="en-US" altLang="en-US" kern="0" dirty="0">
                <a:solidFill>
                  <a:prstClr val="white"/>
                </a:solidFill>
                <a:latin typeface="Calibri" panose="020F0502020204030204"/>
                <a:cs typeface="Arial" panose="020B0604020202020204" pitchFamily="34" charset="0"/>
              </a:rPr>
              <a:t>UAS4EUROPE Conference – 2 April 2019 </a:t>
            </a:r>
          </a:p>
          <a:p>
            <a:pPr>
              <a:defRPr/>
            </a:pPr>
            <a:r>
              <a:rPr lang="en-US" altLang="en-US" sz="1400" kern="0" dirty="0">
                <a:solidFill>
                  <a:prstClr val="white"/>
                </a:solidFill>
                <a:latin typeface="Calibri" panose="020F0502020204030204"/>
                <a:cs typeface="Arial" panose="020B0604020202020204" pitchFamily="34" charset="0"/>
              </a:rPr>
              <a:t>“Beyond Horizons - The future of applied research in Europe”</a:t>
            </a:r>
          </a:p>
          <a:p>
            <a:pPr marL="285750" indent="-285750">
              <a:buFontTx/>
              <a:buChar char="-"/>
              <a:defRPr/>
            </a:pPr>
            <a:r>
              <a:rPr lang="en-US" altLang="en-US" sz="1400" kern="0" dirty="0">
                <a:solidFill>
                  <a:prstClr val="white"/>
                </a:solidFill>
                <a:latin typeface="Calibri" panose="020F0502020204030204"/>
                <a:cs typeface="Arial" panose="020B0604020202020204" pitchFamily="34" charset="0"/>
              </a:rPr>
              <a:t>202 individual attendees</a:t>
            </a:r>
          </a:p>
          <a:p>
            <a:pPr marL="285750" indent="-285750">
              <a:buFontTx/>
              <a:buChar char="-"/>
              <a:defRPr/>
            </a:pPr>
            <a:r>
              <a:rPr lang="en-US" altLang="en-US" sz="1400" kern="0" dirty="0">
                <a:solidFill>
                  <a:prstClr val="white"/>
                </a:solidFill>
                <a:latin typeface="Calibri" panose="020F0502020204030204"/>
                <a:cs typeface="Arial" panose="020B0604020202020204" pitchFamily="34" charset="0"/>
              </a:rPr>
              <a:t>20 European Countries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4" descr="\\snffas02.snfbern.ch\home$\cgeerdin\Desktop\UAS4EUROPE logo.jpg">
            <a:extLst>
              <a:ext uri="{FF2B5EF4-FFF2-40B4-BE49-F238E27FC236}">
                <a16:creationId xmlns:a16="http://schemas.microsoft.com/office/drawing/2014/main" id="{74662517-94DE-4733-8C12-136FF958C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 name="Afbeelding 1">
            <a:extLst>
              <a:ext uri="{FF2B5EF4-FFF2-40B4-BE49-F238E27FC236}">
                <a16:creationId xmlns:a16="http://schemas.microsoft.com/office/drawing/2014/main" id="{DABEA365-5B91-42AC-87ED-76B2E11472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9588" y="155576"/>
            <a:ext cx="83502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Afbeelding 1">
            <a:extLst>
              <a:ext uri="{FF2B5EF4-FFF2-40B4-BE49-F238E27FC236}">
                <a16:creationId xmlns:a16="http://schemas.microsoft.com/office/drawing/2014/main" id="{212E5DD8-E75E-486C-9FF6-B9D36D930DFE}"/>
              </a:ext>
            </a:extLst>
          </p:cNvPr>
          <p:cNvPicPr>
            <a:picLocks noChangeAspect="1"/>
          </p:cNvPicPr>
          <p:nvPr/>
        </p:nvPicPr>
        <p:blipFill>
          <a:blip r:embed="rId5">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9" name="Group 32">
            <a:extLst>
              <a:ext uri="{FF2B5EF4-FFF2-40B4-BE49-F238E27FC236}">
                <a16:creationId xmlns:a16="http://schemas.microsoft.com/office/drawing/2014/main" id="{71506968-E147-408F-BD83-82DEE933D591}"/>
              </a:ext>
            </a:extLst>
          </p:cNvPr>
          <p:cNvGrpSpPr>
            <a:grpSpLocks/>
          </p:cNvGrpSpPr>
          <p:nvPr/>
        </p:nvGrpSpPr>
        <p:grpSpPr bwMode="auto">
          <a:xfrm>
            <a:off x="2381250" y="560389"/>
            <a:ext cx="7429500" cy="369887"/>
            <a:chOff x="857224" y="142876"/>
            <a:chExt cx="7429552" cy="370126"/>
          </a:xfrm>
        </p:grpSpPr>
        <p:sp>
          <p:nvSpPr>
            <p:cNvPr id="5" name="Rectangle 67">
              <a:extLst>
                <a:ext uri="{FF2B5EF4-FFF2-40B4-BE49-F238E27FC236}">
                  <a16:creationId xmlns:a16="http://schemas.microsoft.com/office/drawing/2014/main" id="{2EC58FB8-AF0D-4FF8-8E61-010E212C3AF0}"/>
                </a:ext>
              </a:extLst>
            </p:cNvPr>
            <p:cNvSpPr/>
            <p:nvPr/>
          </p:nvSpPr>
          <p:spPr>
            <a:xfrm>
              <a:off x="857224" y="142876"/>
              <a:ext cx="7429552" cy="370126"/>
            </a:xfrm>
            <a:prstGeom prst="rect">
              <a:avLst/>
            </a:prstGeom>
          </p:spPr>
          <p:txBody>
            <a:bodyPr>
              <a:spAutoFit/>
            </a:bodyPr>
            <a:lstStyle/>
            <a:p>
              <a:pPr algn="ctr" eaLnBrk="0" fontAlgn="base" hangingPunct="0">
                <a:spcBef>
                  <a:spcPct val="0"/>
                </a:spcBef>
                <a:spcAft>
                  <a:spcPct val="0"/>
                </a:spcAft>
                <a:defRPr/>
              </a:pPr>
              <a:r>
                <a:rPr lang="en-GB" dirty="0">
                  <a:solidFill>
                    <a:srgbClr val="5B9BD5">
                      <a:lumMod val="50000"/>
                    </a:srgbClr>
                  </a:solidFill>
                  <a:latin typeface="Calibri" panose="020F0502020204030204" pitchFamily="34" charset="0"/>
                  <a:ea typeface="Open Sans" pitchFamily="34" charset="0"/>
                  <a:cs typeface="Open Sans" pitchFamily="34" charset="0"/>
                </a:rPr>
                <a:t>Conference - Programme</a:t>
              </a:r>
            </a:p>
          </p:txBody>
        </p:sp>
        <p:cxnSp>
          <p:nvCxnSpPr>
            <p:cNvPr id="6" name="Straight Connector 68">
              <a:extLst>
                <a:ext uri="{FF2B5EF4-FFF2-40B4-BE49-F238E27FC236}">
                  <a16:creationId xmlns:a16="http://schemas.microsoft.com/office/drawing/2014/main" id="{BDB82A8D-B2C7-4398-9B54-D9E82727A028}"/>
                </a:ext>
              </a:extLst>
            </p:cNvPr>
            <p:cNvCxnSpPr/>
            <p:nvPr/>
          </p:nvCxnSpPr>
          <p:spPr>
            <a:xfrm rot="5400000">
              <a:off x="2558945" y="327145"/>
              <a:ext cx="284347"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9">
              <a:extLst>
                <a:ext uri="{FF2B5EF4-FFF2-40B4-BE49-F238E27FC236}">
                  <a16:creationId xmlns:a16="http://schemas.microsoft.com/office/drawing/2014/main" id="{21A529FF-8528-4E9C-8FDA-09DD1054CD20}"/>
                </a:ext>
              </a:extLst>
            </p:cNvPr>
            <p:cNvCxnSpPr/>
            <p:nvPr/>
          </p:nvCxnSpPr>
          <p:spPr>
            <a:xfrm rot="5400000">
              <a:off x="6302296" y="327145"/>
              <a:ext cx="284347"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8070" name="Rechthoek 8">
            <a:extLst>
              <a:ext uri="{FF2B5EF4-FFF2-40B4-BE49-F238E27FC236}">
                <a16:creationId xmlns:a16="http://schemas.microsoft.com/office/drawing/2014/main" id="{CFB84536-F58D-4018-8633-B828F87158A0}"/>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pic>
        <p:nvPicPr>
          <p:cNvPr id="4" name="Afbeelding 3" descr="Afbeelding met muur, persoon, man, binnen&#10;&#10;Automatisch gegenereerde beschrijving">
            <a:extLst>
              <a:ext uri="{FF2B5EF4-FFF2-40B4-BE49-F238E27FC236}">
                <a16:creationId xmlns:a16="http://schemas.microsoft.com/office/drawing/2014/main" id="{D8E952D8-25B7-44E8-84E3-D6735DC25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671888"/>
            <a:ext cx="47879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Afbeelding met persoon, kostuum, muur, stropdas&#10;&#10;Automatisch gegenereerde beschrijving">
            <a:extLst>
              <a:ext uri="{FF2B5EF4-FFF2-40B4-BE49-F238E27FC236}">
                <a16:creationId xmlns:a16="http://schemas.microsoft.com/office/drawing/2014/main" id="{7C922BC5-CF39-4A1B-A73C-FB392BF3AD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6314" y="0"/>
            <a:ext cx="4611687"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descr="Afbeelding met persoon, man, muur, binnen&#10;&#10;Automatisch gegenereerde beschrijving">
            <a:extLst>
              <a:ext uri="{FF2B5EF4-FFF2-40B4-BE49-F238E27FC236}">
                <a16:creationId xmlns:a16="http://schemas.microsoft.com/office/drawing/2014/main" id="{3C9032DE-C95A-4C0A-B303-B0C06BC044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100" y="3671888"/>
            <a:ext cx="47879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6" descr="Afbeelding met muur, man, persoon, kostuum&#10;&#10;Automatisch gegenereerde beschrijving">
            <a:extLst>
              <a:ext uri="{FF2B5EF4-FFF2-40B4-BE49-F238E27FC236}">
                <a16:creationId xmlns:a16="http://schemas.microsoft.com/office/drawing/2014/main" id="{A0390D5B-6848-422B-BCCD-7503DA3A8D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5425" y="-7938"/>
            <a:ext cx="4629150" cy="30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descr="Afbeelding met persoon, muur, man, binnen&#10;&#10;Automatisch gegenereerde beschrijving">
            <a:extLst>
              <a:ext uri="{FF2B5EF4-FFF2-40B4-BE49-F238E27FC236}">
                <a16:creationId xmlns:a16="http://schemas.microsoft.com/office/drawing/2014/main" id="{AD5E7C9C-0450-4FDB-AC3F-587052E97D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2738" y="2209800"/>
            <a:ext cx="3663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Afbeelding 1">
            <a:extLst>
              <a:ext uri="{FF2B5EF4-FFF2-40B4-BE49-F238E27FC236}">
                <a16:creationId xmlns:a16="http://schemas.microsoft.com/office/drawing/2014/main" id="{2B075676-0220-4EED-8911-B1B8D487C00C}"/>
              </a:ext>
            </a:extLst>
          </p:cNvPr>
          <p:cNvPicPr>
            <a:picLocks noChangeAspect="1"/>
          </p:cNvPicPr>
          <p:nvPr/>
        </p:nvPicPr>
        <p:blipFill>
          <a:blip r:embed="rId3">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hthoek 12">
            <a:extLst>
              <a:ext uri="{FF2B5EF4-FFF2-40B4-BE49-F238E27FC236}">
                <a16:creationId xmlns:a16="http://schemas.microsoft.com/office/drawing/2014/main" id="{776B8D60-9647-4D94-A02B-A6EC551B750A}"/>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sp>
        <p:nvSpPr>
          <p:cNvPr id="5" name="Rechthoek 4">
            <a:extLst>
              <a:ext uri="{FF2B5EF4-FFF2-40B4-BE49-F238E27FC236}">
                <a16:creationId xmlns:a16="http://schemas.microsoft.com/office/drawing/2014/main" id="{FBFD9A51-7932-4CB1-AAC3-C7B119AB589F}"/>
              </a:ext>
            </a:extLst>
          </p:cNvPr>
          <p:cNvSpPr/>
          <p:nvPr/>
        </p:nvSpPr>
        <p:spPr>
          <a:xfrm>
            <a:off x="3349626" y="1890713"/>
            <a:ext cx="5457825" cy="2354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NL">
              <a:solidFill>
                <a:prstClr val="white"/>
              </a:solidFill>
              <a:latin typeface="Calibri" panose="020F0502020204030204"/>
            </a:endParaRPr>
          </a:p>
        </p:txBody>
      </p:sp>
      <p:grpSp>
        <p:nvGrpSpPr>
          <p:cNvPr id="89093" name="Group 32">
            <a:extLst>
              <a:ext uri="{FF2B5EF4-FFF2-40B4-BE49-F238E27FC236}">
                <a16:creationId xmlns:a16="http://schemas.microsoft.com/office/drawing/2014/main" id="{641B7DE0-AD86-4983-9032-FF65DAAE87E9}"/>
              </a:ext>
            </a:extLst>
          </p:cNvPr>
          <p:cNvGrpSpPr>
            <a:grpSpLocks/>
          </p:cNvGrpSpPr>
          <p:nvPr/>
        </p:nvGrpSpPr>
        <p:grpSpPr bwMode="auto">
          <a:xfrm>
            <a:off x="2381250" y="1054101"/>
            <a:ext cx="7429500" cy="492125"/>
            <a:chOff x="857224" y="142876"/>
            <a:chExt cx="7429552" cy="492443"/>
          </a:xfrm>
        </p:grpSpPr>
        <p:sp>
          <p:nvSpPr>
            <p:cNvPr id="16" name="Rectangle 67">
              <a:extLst>
                <a:ext uri="{FF2B5EF4-FFF2-40B4-BE49-F238E27FC236}">
                  <a16:creationId xmlns:a16="http://schemas.microsoft.com/office/drawing/2014/main" id="{02ABC0B6-F83D-43B9-ACAE-558CB41F1C36}"/>
                </a:ext>
              </a:extLst>
            </p:cNvPr>
            <p:cNvSpPr/>
            <p:nvPr/>
          </p:nvSpPr>
          <p:spPr>
            <a:xfrm>
              <a:off x="857224" y="142876"/>
              <a:ext cx="7429552" cy="492443"/>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UAS on the Horizon of Europe</a:t>
              </a:r>
            </a:p>
          </p:txBody>
        </p:sp>
        <p:cxnSp>
          <p:nvCxnSpPr>
            <p:cNvPr id="17" name="Straight Connector 68">
              <a:extLst>
                <a:ext uri="{FF2B5EF4-FFF2-40B4-BE49-F238E27FC236}">
                  <a16:creationId xmlns:a16="http://schemas.microsoft.com/office/drawing/2014/main" id="{119F2A70-F96C-4CC3-B7D2-3DEDB80282F7}"/>
                </a:ext>
              </a:extLst>
            </p:cNvPr>
            <p:cNvCxnSpPr/>
            <p:nvPr/>
          </p:nvCxnSpPr>
          <p:spPr>
            <a:xfrm rot="5400000">
              <a:off x="1682638" y="392275"/>
              <a:ext cx="28593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9">
              <a:extLst>
                <a:ext uri="{FF2B5EF4-FFF2-40B4-BE49-F238E27FC236}">
                  <a16:creationId xmlns:a16="http://schemas.microsoft.com/office/drawing/2014/main" id="{7712B7E4-26D4-4285-AD1E-3DB2D8B59CD2}"/>
                </a:ext>
              </a:extLst>
            </p:cNvPr>
            <p:cNvCxnSpPr/>
            <p:nvPr/>
          </p:nvCxnSpPr>
          <p:spPr>
            <a:xfrm rot="5400000">
              <a:off x="7140501" y="408161"/>
              <a:ext cx="287523"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kstvak 18">
            <a:extLst>
              <a:ext uri="{FF2B5EF4-FFF2-40B4-BE49-F238E27FC236}">
                <a16:creationId xmlns:a16="http://schemas.microsoft.com/office/drawing/2014/main" id="{0DE1C618-72E9-49A9-AD32-0F6AB7A522AA}"/>
              </a:ext>
            </a:extLst>
          </p:cNvPr>
          <p:cNvSpPr txBox="1"/>
          <p:nvPr/>
        </p:nvSpPr>
        <p:spPr>
          <a:xfrm>
            <a:off x="3349626" y="2940051"/>
            <a:ext cx="4195763" cy="1535113"/>
          </a:xfrm>
          <a:prstGeom prst="rect">
            <a:avLst/>
          </a:prstGeom>
          <a:solidFill>
            <a:srgbClr val="00B0F0"/>
          </a:solidFill>
        </p:spPr>
        <p:txBody>
          <a:bodyPr>
            <a:spAutoFit/>
          </a:bodyPr>
          <a:lstStyle/>
          <a:p>
            <a:pPr algn="ctr" eaLnBrk="0" fontAlgn="base" hangingPunct="0">
              <a:spcBef>
                <a:spcPct val="0"/>
              </a:spcBef>
              <a:spcAft>
                <a:spcPct val="0"/>
              </a:spcAft>
              <a:defRPr/>
            </a:pPr>
            <a:endParaRPr lang="en-GB" sz="750" b="1" dirty="0">
              <a:solidFill>
                <a:prstClr val="white"/>
              </a:solidFill>
              <a:latin typeface="Arial" panose="020B0604020202020204" pitchFamily="34" charset="0"/>
            </a:endParaRPr>
          </a:p>
          <a:p>
            <a:pPr marL="342900" indent="-342900" eaLnBrk="0" fontAlgn="base" hangingPunct="0">
              <a:spcBef>
                <a:spcPct val="0"/>
              </a:spcBef>
              <a:spcAft>
                <a:spcPct val="0"/>
              </a:spcAft>
              <a:buFont typeface="+mj-lt"/>
              <a:buAutoNum type="arabicPeriod" startAt="2"/>
              <a:defRPr/>
            </a:pPr>
            <a:r>
              <a:rPr lang="en-GB" sz="1425" dirty="0">
                <a:solidFill>
                  <a:prstClr val="white"/>
                </a:solidFill>
                <a:latin typeface="Arial" panose="020B0604020202020204" pitchFamily="34" charset="0"/>
              </a:rPr>
              <a:t>To reach the goals as stated under the Marie </a:t>
            </a:r>
            <a:r>
              <a:rPr lang="en-GB" sz="1425" dirty="0" err="1">
                <a:solidFill>
                  <a:prstClr val="white"/>
                </a:solidFill>
                <a:latin typeface="Arial" panose="020B0604020202020204" pitchFamily="34" charset="0"/>
              </a:rPr>
              <a:t>Skłodowska</a:t>
            </a:r>
            <a:r>
              <a:rPr lang="en-GB" sz="1425" dirty="0">
                <a:solidFill>
                  <a:prstClr val="white"/>
                </a:solidFill>
                <a:latin typeface="Arial" panose="020B0604020202020204" pitchFamily="34" charset="0"/>
              </a:rPr>
              <a:t>-Curie Actions (MSCA) the European Commission should </a:t>
            </a:r>
            <a:r>
              <a:rPr lang="en-GB" sz="1425" b="1" dirty="0">
                <a:solidFill>
                  <a:prstClr val="white"/>
                </a:solidFill>
                <a:latin typeface="Arial" panose="020B0604020202020204" pitchFamily="34" charset="0"/>
              </a:rPr>
              <a:t>support a better inclusion </a:t>
            </a:r>
            <a:br>
              <a:rPr lang="en-GB" sz="1425" b="1" dirty="0">
                <a:solidFill>
                  <a:prstClr val="white"/>
                </a:solidFill>
                <a:latin typeface="Arial" panose="020B0604020202020204" pitchFamily="34" charset="0"/>
              </a:rPr>
            </a:br>
            <a:r>
              <a:rPr lang="en-GB" sz="1425" b="1" dirty="0">
                <a:solidFill>
                  <a:prstClr val="white"/>
                </a:solidFill>
                <a:latin typeface="Arial" panose="020B0604020202020204" pitchFamily="34" charset="0"/>
              </a:rPr>
              <a:t>of applied researchers</a:t>
            </a:r>
            <a:r>
              <a:rPr lang="en-GB" sz="1425" dirty="0">
                <a:solidFill>
                  <a:prstClr val="white"/>
                </a:solidFill>
                <a:latin typeface="Arial" panose="020B0604020202020204" pitchFamily="34" charset="0"/>
              </a:rPr>
              <a:t>; </a:t>
            </a:r>
          </a:p>
          <a:p>
            <a:pPr marL="342900" indent="-342900" eaLnBrk="0" fontAlgn="base" hangingPunct="0">
              <a:spcBef>
                <a:spcPct val="0"/>
              </a:spcBef>
              <a:spcAft>
                <a:spcPct val="0"/>
              </a:spcAft>
              <a:buFont typeface="+mj-lt"/>
              <a:buAutoNum type="arabicPeriod"/>
              <a:defRPr/>
            </a:pPr>
            <a:endParaRPr lang="en-GB" sz="1500" dirty="0">
              <a:solidFill>
                <a:prstClr val="white"/>
              </a:solidFill>
              <a:latin typeface="Arial" panose="020B0604020202020204" pitchFamily="34" charset="0"/>
            </a:endParaRPr>
          </a:p>
        </p:txBody>
      </p:sp>
      <p:pic>
        <p:nvPicPr>
          <p:cNvPr id="4" name="Afbeelding 3">
            <a:extLst>
              <a:ext uri="{FF2B5EF4-FFF2-40B4-BE49-F238E27FC236}">
                <a16:creationId xmlns:a16="http://schemas.microsoft.com/office/drawing/2014/main" id="{49E26151-E072-4584-8CAD-2197F99BAE59}"/>
              </a:ext>
            </a:extLst>
          </p:cNvPr>
          <p:cNvPicPr>
            <a:picLocks noChangeAspect="1"/>
          </p:cNvPicPr>
          <p:nvPr/>
        </p:nvPicPr>
        <p:blipFill>
          <a:blip r:embed="rId4"/>
          <a:stretch>
            <a:fillRect/>
          </a:stretch>
        </p:blipFill>
        <p:spPr>
          <a:xfrm rot="546267">
            <a:off x="7348538" y="3079751"/>
            <a:ext cx="2311400" cy="3281363"/>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2F838F09-9441-4B82-96EC-218A349135D0}"/>
              </a:ext>
            </a:extLst>
          </p:cNvPr>
          <p:cNvSpPr txBox="1"/>
          <p:nvPr/>
        </p:nvSpPr>
        <p:spPr>
          <a:xfrm>
            <a:off x="3349626" y="1887538"/>
            <a:ext cx="5457825" cy="1130300"/>
          </a:xfrm>
          <a:prstGeom prst="rect">
            <a:avLst/>
          </a:prstGeom>
          <a:noFill/>
        </p:spPr>
        <p:txBody>
          <a:bodyPr>
            <a:spAutoFit/>
          </a:bodyPr>
          <a:lstStyle/>
          <a:p>
            <a:pPr algn="ctr" eaLnBrk="0" fontAlgn="base" hangingPunct="0">
              <a:spcBef>
                <a:spcPct val="0"/>
              </a:spcBef>
              <a:spcAft>
                <a:spcPct val="0"/>
              </a:spcAft>
              <a:defRPr/>
            </a:pPr>
            <a:endParaRPr lang="en-GB" sz="750" b="1" dirty="0">
              <a:solidFill>
                <a:prstClr val="white"/>
              </a:solidFill>
              <a:latin typeface="Arial" panose="020B0604020202020204" pitchFamily="34" charset="0"/>
            </a:endParaRPr>
          </a:p>
          <a:p>
            <a:pPr algn="ctr" eaLnBrk="0" fontAlgn="base" hangingPunct="0">
              <a:spcBef>
                <a:spcPct val="0"/>
              </a:spcBef>
              <a:spcAft>
                <a:spcPct val="0"/>
              </a:spcAft>
              <a:defRPr/>
            </a:pPr>
            <a:r>
              <a:rPr lang="en-GB" sz="1500" b="1" dirty="0">
                <a:solidFill>
                  <a:prstClr val="white"/>
                </a:solidFill>
                <a:latin typeface="Arial" panose="020B0604020202020204" pitchFamily="34" charset="0"/>
              </a:rPr>
              <a:t>MAIN RECOMMENDATIONS</a:t>
            </a:r>
          </a:p>
          <a:p>
            <a:pPr algn="ctr" eaLnBrk="0" fontAlgn="base" hangingPunct="0">
              <a:spcBef>
                <a:spcPct val="0"/>
              </a:spcBef>
              <a:spcAft>
                <a:spcPct val="0"/>
              </a:spcAft>
              <a:defRPr/>
            </a:pPr>
            <a:endParaRPr lang="nl-NL" sz="1500" b="1" dirty="0">
              <a:solidFill>
                <a:prstClr val="white"/>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r>
              <a:rPr lang="en-GB" sz="1500" dirty="0">
                <a:solidFill>
                  <a:prstClr val="white"/>
                </a:solidFill>
                <a:latin typeface="Arial" panose="020B0604020202020204" pitchFamily="34" charset="0"/>
              </a:rPr>
              <a:t>UAS4EUROPE proposes an increase of the Horizon Europe budget to at least </a:t>
            </a:r>
            <a:r>
              <a:rPr lang="en-GB" sz="1500" b="1" dirty="0">
                <a:solidFill>
                  <a:prstClr val="white"/>
                </a:solidFill>
                <a:latin typeface="Arial" panose="020B0604020202020204" pitchFamily="34" charset="0"/>
              </a:rPr>
              <a:t>€120 billion</a:t>
            </a:r>
            <a:r>
              <a:rPr lang="en-GB" sz="1500" dirty="0">
                <a:solidFill>
                  <a:prstClr val="white"/>
                </a:solidFill>
                <a:latin typeface="Arial" panose="020B0604020202020204" pitchFamily="34" charset="0"/>
              </a:rPr>
              <a:t>;</a:t>
            </a:r>
          </a:p>
        </p:txBody>
      </p:sp>
      <p:pic>
        <p:nvPicPr>
          <p:cNvPr id="3" name="Afbeelding 2" descr="Afbeelding met persoon, staand, man, poseren&#10;&#10;Automatisch gegenereerde beschrijving">
            <a:extLst>
              <a:ext uri="{FF2B5EF4-FFF2-40B4-BE49-F238E27FC236}">
                <a16:creationId xmlns:a16="http://schemas.microsoft.com/office/drawing/2014/main" id="{751DE899-D03B-4E8C-90FA-A771400F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464" y="-9525"/>
            <a:ext cx="3538537"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02F979F9-CC56-42BD-831B-D95864D1EADC}"/>
              </a:ext>
            </a:extLst>
          </p:cNvPr>
          <p:cNvSpPr txBox="1"/>
          <p:nvPr/>
        </p:nvSpPr>
        <p:spPr>
          <a:xfrm>
            <a:off x="5016500" y="334964"/>
            <a:ext cx="2374900" cy="338137"/>
          </a:xfrm>
          <a:prstGeom prst="rect">
            <a:avLst/>
          </a:prstGeom>
          <a:noFill/>
        </p:spPr>
        <p:txBody>
          <a:bodyPr>
            <a:spAutoFit/>
          </a:bodyPr>
          <a:lstStyle/>
          <a:p>
            <a:pPr eaLnBrk="0" fontAlgn="base" hangingPunct="0">
              <a:spcBef>
                <a:spcPct val="0"/>
              </a:spcBef>
              <a:spcAft>
                <a:spcPct val="0"/>
              </a:spcAft>
              <a:defRPr/>
            </a:pPr>
            <a:r>
              <a:rPr lang="nl-BE" sz="1600" dirty="0" err="1">
                <a:solidFill>
                  <a:srgbClr val="5B9BD5">
                    <a:lumMod val="50000"/>
                  </a:srgbClr>
                </a:solidFill>
                <a:latin typeface="Arial" panose="020B0604020202020204" pitchFamily="34" charset="0"/>
              </a:rPr>
              <a:t>Supported</a:t>
            </a:r>
            <a:r>
              <a:rPr lang="nl-BE" sz="1600" dirty="0">
                <a:solidFill>
                  <a:srgbClr val="5B9BD5">
                    <a:lumMod val="50000"/>
                  </a:srgbClr>
                </a:solidFill>
                <a:latin typeface="Arial" panose="020B0604020202020204" pitchFamily="34" charset="0"/>
              </a:rPr>
              <a:t> </a:t>
            </a:r>
            <a:r>
              <a:rPr lang="nl-BE" sz="1600" dirty="0" err="1">
                <a:solidFill>
                  <a:srgbClr val="5B9BD5">
                    <a:lumMod val="50000"/>
                  </a:srgbClr>
                </a:solidFill>
                <a:latin typeface="Arial" panose="020B0604020202020204" pitchFamily="34" charset="0"/>
              </a:rPr>
              <a:t>by</a:t>
            </a:r>
            <a:r>
              <a:rPr lang="nl-BE" sz="1600" dirty="0">
                <a:solidFill>
                  <a:srgbClr val="5B9BD5">
                    <a:lumMod val="50000"/>
                  </a:srgbClr>
                </a:solidFill>
                <a:latin typeface="Arial" panose="020B0604020202020204" pitchFamily="34" charset="0"/>
              </a:rPr>
              <a:t> </a:t>
            </a:r>
            <a:r>
              <a:rPr lang="nl-BE" sz="1600" dirty="0" err="1">
                <a:solidFill>
                  <a:srgbClr val="5B9BD5">
                    <a:lumMod val="50000"/>
                  </a:srgbClr>
                </a:solidFill>
                <a:latin typeface="Arial" panose="020B0604020202020204" pitchFamily="34" charset="0"/>
              </a:rPr>
              <a:t>MEP’s</a:t>
            </a:r>
            <a:r>
              <a:rPr lang="nl-BE" sz="1600" dirty="0">
                <a:solidFill>
                  <a:srgbClr val="5B9BD5">
                    <a:lumMod val="50000"/>
                  </a:srgbClr>
                </a:solidFill>
                <a:latin typeface="Arial" panose="020B0604020202020204" pitchFamily="34" charset="0"/>
              </a:rPr>
              <a:t>:</a:t>
            </a:r>
            <a:endParaRPr lang="nl-NL" sz="1600" dirty="0">
              <a:solidFill>
                <a:srgbClr val="5B9BD5">
                  <a:lumMod val="50000"/>
                </a:srgbClr>
              </a:solidFill>
              <a:latin typeface="Arial" panose="020B0604020202020204" pitchFamily="34" charset="0"/>
            </a:endParaRPr>
          </a:p>
        </p:txBody>
      </p:sp>
      <p:sp>
        <p:nvSpPr>
          <p:cNvPr id="11" name="Ovaal 10">
            <a:extLst>
              <a:ext uri="{FF2B5EF4-FFF2-40B4-BE49-F238E27FC236}">
                <a16:creationId xmlns:a16="http://schemas.microsoft.com/office/drawing/2014/main" id="{11C9AF57-56CB-42C2-9EB2-52145DD49BC1}"/>
              </a:ext>
            </a:extLst>
          </p:cNvPr>
          <p:cNvSpPr/>
          <p:nvPr/>
        </p:nvSpPr>
        <p:spPr>
          <a:xfrm>
            <a:off x="5951539" y="2636839"/>
            <a:ext cx="1152525" cy="4032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NL" sz="2400">
              <a:solidFill>
                <a:prstClr val="white"/>
              </a:solidFill>
              <a:latin typeface="Calibri" panose="020F0502020204030204"/>
            </a:endParaRPr>
          </a:p>
        </p:txBody>
      </p:sp>
      <p:pic>
        <p:nvPicPr>
          <p:cNvPr id="13" name="Afbeelding 12" descr="Afbeelding met persoon, binnen, groep, mensen&#10;&#10;Automatisch gegenereerde beschrijving">
            <a:extLst>
              <a:ext uri="{FF2B5EF4-FFF2-40B4-BE49-F238E27FC236}">
                <a16:creationId xmlns:a16="http://schemas.microsoft.com/office/drawing/2014/main" id="{00EEBA25-F5A1-49BC-8B5C-79041303A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200" y="4843463"/>
            <a:ext cx="30607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descr="Afbeelding met persoon, muur, binnen, man&#10;&#10;Automatisch gegenereerde beschrijving">
            <a:extLst>
              <a:ext uri="{FF2B5EF4-FFF2-40B4-BE49-F238E27FC236}">
                <a16:creationId xmlns:a16="http://schemas.microsoft.com/office/drawing/2014/main" id="{3EBFBE13-3E40-4807-854D-716D320B61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843463"/>
            <a:ext cx="30607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keraccolade 26">
            <a:extLst>
              <a:ext uri="{FF2B5EF4-FFF2-40B4-BE49-F238E27FC236}">
                <a16:creationId xmlns:a16="http://schemas.microsoft.com/office/drawing/2014/main" id="{5F955B39-38F8-4145-A4F3-F7A10ECE04E5}"/>
              </a:ext>
            </a:extLst>
          </p:cNvPr>
          <p:cNvSpPr/>
          <p:nvPr/>
        </p:nvSpPr>
        <p:spPr>
          <a:xfrm rot="5400000">
            <a:off x="4898232" y="3982244"/>
            <a:ext cx="523875" cy="1455738"/>
          </a:xfrm>
          <a:prstGeom prst="leftBrace">
            <a:avLst/>
          </a:prstGeom>
          <a:ln w="38100">
            <a:solidFill>
              <a:srgbClr val="C00000"/>
            </a:solidFill>
          </a:ln>
        </p:spPr>
        <p:style>
          <a:lnRef idx="3">
            <a:schemeClr val="accent2"/>
          </a:lnRef>
          <a:fillRef idx="0">
            <a:schemeClr val="accent2"/>
          </a:fillRef>
          <a:effectRef idx="2">
            <a:schemeClr val="accent2"/>
          </a:effectRef>
          <a:fontRef idx="minor">
            <a:schemeClr val="tx1"/>
          </a:fontRef>
        </p:style>
        <p:txBody>
          <a:bodyPr anchor="ctr"/>
          <a:lstStyle/>
          <a:p>
            <a:pPr algn="ctr" eaLnBrk="0" fontAlgn="base" hangingPunct="0">
              <a:spcBef>
                <a:spcPct val="0"/>
              </a:spcBef>
              <a:spcAft>
                <a:spcPct val="0"/>
              </a:spcAft>
              <a:defRPr/>
            </a:pPr>
            <a:endParaRPr lang="nl-NL" sz="2400">
              <a:solidFill>
                <a:prstClr val="black"/>
              </a:solidFill>
              <a:latin typeface="Calibri" panose="020F0502020204030204"/>
            </a:endParaRPr>
          </a:p>
        </p:txBody>
      </p:sp>
      <p:pic>
        <p:nvPicPr>
          <p:cNvPr id="89103" name="Picture 14" descr="\\snffas02.snfbern.ch\home$\cgeerdin\Desktop\UAS4EUROPE logo.jpg">
            <a:extLst>
              <a:ext uri="{FF2B5EF4-FFF2-40B4-BE49-F238E27FC236}">
                <a16:creationId xmlns:a16="http://schemas.microsoft.com/office/drawing/2014/main" id="{A35E8126-B1A5-45A7-84C1-ACCEE3F7BB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Afbeelding 1">
            <a:extLst>
              <a:ext uri="{FF2B5EF4-FFF2-40B4-BE49-F238E27FC236}">
                <a16:creationId xmlns:a16="http://schemas.microsoft.com/office/drawing/2014/main" id="{2451AFD0-55F9-43D0-9019-2D54B5BD92F3}"/>
              </a:ext>
            </a:extLst>
          </p:cNvPr>
          <p:cNvPicPr>
            <a:picLocks noChangeAspect="1"/>
          </p:cNvPicPr>
          <p:nvPr/>
        </p:nvPicPr>
        <p:blipFill>
          <a:blip r:embed="rId3">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5" name="Group 32">
            <a:extLst>
              <a:ext uri="{FF2B5EF4-FFF2-40B4-BE49-F238E27FC236}">
                <a16:creationId xmlns:a16="http://schemas.microsoft.com/office/drawing/2014/main" id="{2C394BDE-6D4A-45E3-8411-8B291DDD63EC}"/>
              </a:ext>
            </a:extLst>
          </p:cNvPr>
          <p:cNvGrpSpPr>
            <a:grpSpLocks/>
          </p:cNvGrpSpPr>
          <p:nvPr/>
        </p:nvGrpSpPr>
        <p:grpSpPr bwMode="auto">
          <a:xfrm>
            <a:off x="2381250" y="1054101"/>
            <a:ext cx="7429500" cy="492125"/>
            <a:chOff x="857224" y="142876"/>
            <a:chExt cx="7429552" cy="492443"/>
          </a:xfrm>
        </p:grpSpPr>
        <p:sp>
          <p:nvSpPr>
            <p:cNvPr id="16" name="Rectangle 67">
              <a:extLst>
                <a:ext uri="{FF2B5EF4-FFF2-40B4-BE49-F238E27FC236}">
                  <a16:creationId xmlns:a16="http://schemas.microsoft.com/office/drawing/2014/main" id="{58153CCD-9564-45AE-94F6-ACB406223AE4}"/>
                </a:ext>
              </a:extLst>
            </p:cNvPr>
            <p:cNvSpPr/>
            <p:nvPr/>
          </p:nvSpPr>
          <p:spPr>
            <a:xfrm>
              <a:off x="857224" y="142876"/>
              <a:ext cx="7429552" cy="492443"/>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UAS on the Horizon of Europe</a:t>
              </a:r>
            </a:p>
          </p:txBody>
        </p:sp>
        <p:cxnSp>
          <p:nvCxnSpPr>
            <p:cNvPr id="17" name="Straight Connector 68">
              <a:extLst>
                <a:ext uri="{FF2B5EF4-FFF2-40B4-BE49-F238E27FC236}">
                  <a16:creationId xmlns:a16="http://schemas.microsoft.com/office/drawing/2014/main" id="{EF5825FB-5B06-4F7A-8AF2-54EB31085DA0}"/>
                </a:ext>
              </a:extLst>
            </p:cNvPr>
            <p:cNvCxnSpPr/>
            <p:nvPr/>
          </p:nvCxnSpPr>
          <p:spPr>
            <a:xfrm rot="5400000">
              <a:off x="1682638" y="392275"/>
              <a:ext cx="28593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9">
              <a:extLst>
                <a:ext uri="{FF2B5EF4-FFF2-40B4-BE49-F238E27FC236}">
                  <a16:creationId xmlns:a16="http://schemas.microsoft.com/office/drawing/2014/main" id="{849B7599-83F8-4D7F-88C0-50FE952C25B8}"/>
                </a:ext>
              </a:extLst>
            </p:cNvPr>
            <p:cNvCxnSpPr/>
            <p:nvPr/>
          </p:nvCxnSpPr>
          <p:spPr>
            <a:xfrm rot="5400000">
              <a:off x="7140501" y="408161"/>
              <a:ext cx="287523"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kstvak 18">
            <a:extLst>
              <a:ext uri="{FF2B5EF4-FFF2-40B4-BE49-F238E27FC236}">
                <a16:creationId xmlns:a16="http://schemas.microsoft.com/office/drawing/2014/main" id="{2484C9B5-C265-4272-AC7E-3B2B6B1D7A30}"/>
              </a:ext>
            </a:extLst>
          </p:cNvPr>
          <p:cNvSpPr txBox="1"/>
          <p:nvPr/>
        </p:nvSpPr>
        <p:spPr>
          <a:xfrm>
            <a:off x="3349626" y="1897063"/>
            <a:ext cx="5457825" cy="4324350"/>
          </a:xfrm>
          <a:prstGeom prst="rect">
            <a:avLst/>
          </a:prstGeom>
          <a:solidFill>
            <a:srgbClr val="00B0F0"/>
          </a:solidFill>
        </p:spPr>
        <p:txBody>
          <a:bodyPr>
            <a:spAutoFit/>
          </a:bodyPr>
          <a:lstStyle/>
          <a:p>
            <a:pPr algn="ctr" eaLnBrk="0" fontAlgn="base" hangingPunct="0">
              <a:spcBef>
                <a:spcPct val="0"/>
              </a:spcBef>
              <a:spcAft>
                <a:spcPct val="0"/>
              </a:spcAft>
              <a:defRPr/>
            </a:pPr>
            <a:endParaRPr lang="en-GB" sz="750" b="1" dirty="0">
              <a:solidFill>
                <a:prstClr val="white"/>
              </a:solidFill>
              <a:latin typeface="Arial" panose="020B0604020202020204" pitchFamily="34" charset="0"/>
            </a:endParaRPr>
          </a:p>
          <a:p>
            <a:pPr algn="ctr" eaLnBrk="0" fontAlgn="base" hangingPunct="0">
              <a:spcBef>
                <a:spcPct val="0"/>
              </a:spcBef>
              <a:spcAft>
                <a:spcPct val="0"/>
              </a:spcAft>
              <a:defRPr/>
            </a:pPr>
            <a:r>
              <a:rPr lang="en-GB" sz="1500" b="1" dirty="0">
                <a:solidFill>
                  <a:prstClr val="white"/>
                </a:solidFill>
                <a:latin typeface="Arial" panose="020B0604020202020204" pitchFamily="34" charset="0"/>
              </a:rPr>
              <a:t>MAIN RECOMMENDATIONS</a:t>
            </a:r>
            <a:endParaRPr lang="nl-NL" sz="1500" b="1" dirty="0">
              <a:solidFill>
                <a:prstClr val="white"/>
              </a:solidFill>
              <a:latin typeface="Arial" panose="020B0604020202020204" pitchFamily="34" charset="0"/>
            </a:endParaRPr>
          </a:p>
          <a:p>
            <a:pPr eaLnBrk="0" fontAlgn="base" hangingPunct="0">
              <a:spcBef>
                <a:spcPct val="0"/>
              </a:spcBef>
              <a:spcAft>
                <a:spcPct val="0"/>
              </a:spcAft>
              <a:defRPr/>
            </a:pPr>
            <a:r>
              <a:rPr lang="en-GB" sz="1425" b="1" dirty="0">
                <a:solidFill>
                  <a:prstClr val="white"/>
                </a:solidFill>
                <a:latin typeface="Arial" panose="020B0604020202020204" pitchFamily="34" charset="0"/>
              </a:rPr>
              <a:t> </a:t>
            </a:r>
            <a:endParaRPr lang="nl-NL" sz="1425" dirty="0">
              <a:solidFill>
                <a:prstClr val="white"/>
              </a:solidFill>
              <a:latin typeface="Arial" panose="020B0604020202020204" pitchFamily="34" charset="0"/>
            </a:endParaRPr>
          </a:p>
          <a:p>
            <a:pPr marL="257175" indent="-257175" eaLnBrk="0" fontAlgn="base" hangingPunct="0">
              <a:spcBef>
                <a:spcPct val="0"/>
              </a:spcBef>
              <a:spcAft>
                <a:spcPct val="0"/>
              </a:spcAft>
              <a:buClr>
                <a:prstClr val="white"/>
              </a:buClr>
              <a:buFont typeface="+mj-lt"/>
              <a:buAutoNum type="arabicPeriod" startAt="3"/>
              <a:defRPr/>
            </a:pPr>
            <a:r>
              <a:rPr lang="en-GB" sz="1400" dirty="0">
                <a:solidFill>
                  <a:prstClr val="white"/>
                </a:solidFill>
                <a:latin typeface="Arial" panose="020B0604020202020204" pitchFamily="34" charset="0"/>
              </a:rPr>
              <a:t>The European Commission should ensure a better </a:t>
            </a:r>
            <a:r>
              <a:rPr lang="en-GB" sz="1400" b="1" dirty="0">
                <a:solidFill>
                  <a:prstClr val="white"/>
                </a:solidFill>
                <a:latin typeface="Arial" panose="020B0604020202020204" pitchFamily="34" charset="0"/>
              </a:rPr>
              <a:t>integration of Social Sciences, Humanities and Arts (SSHA)</a:t>
            </a:r>
            <a:r>
              <a:rPr lang="en-GB" sz="1400" dirty="0">
                <a:solidFill>
                  <a:prstClr val="white"/>
                </a:solidFill>
                <a:latin typeface="Arial" panose="020B0604020202020204" pitchFamily="34" charset="0"/>
              </a:rPr>
              <a:t> in the second pillar of Horizon Europe. In addition, UAS4EUROPE supports the </a:t>
            </a:r>
            <a:r>
              <a:rPr lang="en-GB" sz="1400" b="1" dirty="0">
                <a:solidFill>
                  <a:prstClr val="white"/>
                </a:solidFill>
                <a:latin typeface="Arial" panose="020B0604020202020204" pitchFamily="34" charset="0"/>
              </a:rPr>
              <a:t>separation of the cluster Inclusive and Secure Societies</a:t>
            </a:r>
            <a:r>
              <a:rPr lang="en-GB" sz="1400" dirty="0">
                <a:solidFill>
                  <a:prstClr val="white"/>
                </a:solidFill>
                <a:latin typeface="Arial" panose="020B0604020202020204" pitchFamily="34" charset="0"/>
              </a:rPr>
              <a:t> into ‘Inclusive &amp; Creative Society’, on the one hand, and a ‘Secure Society’-cluster on the other;</a:t>
            </a:r>
          </a:p>
          <a:p>
            <a:pPr marL="257175" indent="-257175" eaLnBrk="0" fontAlgn="base" hangingPunct="0">
              <a:spcBef>
                <a:spcPct val="0"/>
              </a:spcBef>
              <a:spcAft>
                <a:spcPct val="0"/>
              </a:spcAft>
              <a:buClr>
                <a:prstClr val="white"/>
              </a:buClr>
              <a:buFont typeface="+mj-lt"/>
              <a:buAutoNum type="arabicPeriod" startAt="3"/>
              <a:defRPr/>
            </a:pPr>
            <a:endParaRPr lang="en-GB" sz="1400" dirty="0">
              <a:solidFill>
                <a:prstClr val="white"/>
              </a:solidFill>
              <a:latin typeface="Arial" panose="020B0604020202020204" pitchFamily="34" charset="0"/>
            </a:endParaRPr>
          </a:p>
          <a:p>
            <a:pPr marL="257175" indent="-257175" eaLnBrk="0" fontAlgn="base" hangingPunct="0">
              <a:spcBef>
                <a:spcPct val="0"/>
              </a:spcBef>
              <a:spcAft>
                <a:spcPct val="0"/>
              </a:spcAft>
              <a:buClr>
                <a:prstClr val="white"/>
              </a:buClr>
              <a:buFont typeface="+mj-lt"/>
              <a:buAutoNum type="arabicPeriod" startAt="3"/>
              <a:defRPr/>
            </a:pPr>
            <a:r>
              <a:rPr lang="en-GB" sz="1400" b="1" dirty="0">
                <a:solidFill>
                  <a:prstClr val="white"/>
                </a:solidFill>
                <a:latin typeface="Arial" panose="020B0604020202020204" pitchFamily="34" charset="0"/>
              </a:rPr>
              <a:t>Better indicators</a:t>
            </a:r>
            <a:r>
              <a:rPr lang="en-GB" sz="1400" dirty="0">
                <a:solidFill>
                  <a:prstClr val="white"/>
                </a:solidFill>
                <a:latin typeface="Arial" panose="020B0604020202020204" pitchFamily="34" charset="0"/>
              </a:rPr>
              <a:t> need to be established to measure the exact societal impact of research-projects funded by the European Union.</a:t>
            </a:r>
          </a:p>
          <a:p>
            <a:pPr marL="257175" indent="-257175" eaLnBrk="0" fontAlgn="base" hangingPunct="0">
              <a:spcBef>
                <a:spcPct val="0"/>
              </a:spcBef>
              <a:spcAft>
                <a:spcPct val="0"/>
              </a:spcAft>
              <a:buClr>
                <a:prstClr val="white"/>
              </a:buClr>
              <a:buFont typeface="+mj-lt"/>
              <a:buAutoNum type="arabicPeriod" startAt="3"/>
              <a:defRPr/>
            </a:pPr>
            <a:endParaRPr lang="en-GB" sz="1400" dirty="0">
              <a:solidFill>
                <a:prstClr val="white"/>
              </a:solidFill>
              <a:latin typeface="Arial" panose="020B0604020202020204" pitchFamily="34" charset="0"/>
            </a:endParaRPr>
          </a:p>
          <a:p>
            <a:pPr marL="257175" indent="-257175" eaLnBrk="0" fontAlgn="base" hangingPunct="0">
              <a:spcBef>
                <a:spcPct val="0"/>
              </a:spcBef>
              <a:spcAft>
                <a:spcPct val="0"/>
              </a:spcAft>
              <a:buClr>
                <a:prstClr val="white"/>
              </a:buClr>
              <a:buFont typeface="+mj-lt"/>
              <a:buAutoNum type="arabicPeriod" startAt="3"/>
              <a:defRPr/>
            </a:pPr>
            <a:r>
              <a:rPr lang="en-GB" sz="1400" dirty="0">
                <a:solidFill>
                  <a:prstClr val="white"/>
                </a:solidFill>
                <a:latin typeface="Arial" panose="020B0604020202020204" pitchFamily="34" charset="0"/>
              </a:rPr>
              <a:t>Third Pillar: the incremental part of the innovation value-chain is too often forgotten. Therefore UAS4EUROPE strongly supports the proposed </a:t>
            </a:r>
            <a:r>
              <a:rPr lang="en-GB" sz="1400" b="1" dirty="0">
                <a:solidFill>
                  <a:prstClr val="white"/>
                </a:solidFill>
                <a:latin typeface="Arial" panose="020B0604020202020204" pitchFamily="34" charset="0"/>
              </a:rPr>
              <a:t>extra investment in incremental research (800 million) </a:t>
            </a:r>
            <a:r>
              <a:rPr lang="en-GB" sz="1400" dirty="0">
                <a:solidFill>
                  <a:prstClr val="white"/>
                </a:solidFill>
                <a:latin typeface="Arial" panose="020B0604020202020204" pitchFamily="34" charset="0"/>
              </a:rPr>
              <a:t>as suggested by the European Parliament-rapporteur Dan Nica (July 2018);</a:t>
            </a:r>
          </a:p>
          <a:p>
            <a:pPr marL="257175" indent="-257175" eaLnBrk="0" fontAlgn="base" hangingPunct="0">
              <a:spcBef>
                <a:spcPct val="0"/>
              </a:spcBef>
              <a:spcAft>
                <a:spcPct val="0"/>
              </a:spcAft>
              <a:buClr>
                <a:prstClr val="white"/>
              </a:buClr>
              <a:buFont typeface="+mj-lt"/>
              <a:buAutoNum type="arabicPeriod" startAt="3"/>
              <a:defRPr/>
            </a:pPr>
            <a:endParaRPr lang="en-GB" sz="1425" dirty="0">
              <a:solidFill>
                <a:prstClr val="white"/>
              </a:solidFill>
              <a:latin typeface="Arial" panose="020B0604020202020204" pitchFamily="34" charset="0"/>
            </a:endParaRPr>
          </a:p>
        </p:txBody>
      </p:sp>
      <p:sp>
        <p:nvSpPr>
          <p:cNvPr id="90117" name="Rechthoek 9">
            <a:extLst>
              <a:ext uri="{FF2B5EF4-FFF2-40B4-BE49-F238E27FC236}">
                <a16:creationId xmlns:a16="http://schemas.microsoft.com/office/drawing/2014/main" id="{3EA7878C-2230-408B-8536-B9D6238D917F}"/>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grpSp>
        <p:nvGrpSpPr>
          <p:cNvPr id="9" name="Groep 8">
            <a:extLst>
              <a:ext uri="{FF2B5EF4-FFF2-40B4-BE49-F238E27FC236}">
                <a16:creationId xmlns:a16="http://schemas.microsoft.com/office/drawing/2014/main" id="{043E7A79-A469-44BA-9DD8-878B3886524F}"/>
              </a:ext>
            </a:extLst>
          </p:cNvPr>
          <p:cNvGrpSpPr/>
          <p:nvPr/>
        </p:nvGrpSpPr>
        <p:grpSpPr>
          <a:xfrm>
            <a:off x="8796336" y="5330360"/>
            <a:ext cx="1589541" cy="1502706"/>
            <a:chOff x="4812030" y="1954530"/>
            <a:chExt cx="2388870" cy="2388870"/>
          </a:xfrm>
          <a:solidFill>
            <a:srgbClr val="00B0F0"/>
          </a:solidFill>
        </p:grpSpPr>
        <p:sp>
          <p:nvSpPr>
            <p:cNvPr id="10" name="Vorm 9">
              <a:extLst>
                <a:ext uri="{FF2B5EF4-FFF2-40B4-BE49-F238E27FC236}">
                  <a16:creationId xmlns:a16="http://schemas.microsoft.com/office/drawing/2014/main" id="{2D8A356B-8D76-41F9-8721-CEFB3FFEC9DC}"/>
                </a:ext>
              </a:extLst>
            </p:cNvPr>
            <p:cNvSpPr/>
            <p:nvPr/>
          </p:nvSpPr>
          <p:spPr>
            <a:xfrm>
              <a:off x="4812030" y="1954530"/>
              <a:ext cx="2388870" cy="2388870"/>
            </a:xfrm>
            <a:prstGeom prst="gear9">
              <a:avLst/>
            </a:prstGeom>
            <a:grpFill/>
            <a:ln>
              <a:solidFill>
                <a:srgbClr val="002E6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Vorm 4">
              <a:extLst>
                <a:ext uri="{FF2B5EF4-FFF2-40B4-BE49-F238E27FC236}">
                  <a16:creationId xmlns:a16="http://schemas.microsoft.com/office/drawing/2014/main" id="{9C7FA028-50C3-4C0A-9FAF-FB60EDB049D0}"/>
                </a:ext>
              </a:extLst>
            </p:cNvPr>
            <p:cNvSpPr/>
            <p:nvPr/>
          </p:nvSpPr>
          <p:spPr>
            <a:xfrm>
              <a:off x="5292299" y="2514111"/>
              <a:ext cx="1428332" cy="1227929"/>
            </a:xfrm>
            <a:prstGeom prst="rect">
              <a:avLst/>
            </a:prstGeom>
            <a:grpFill/>
            <a:ln>
              <a:noFill/>
            </a:ln>
          </p:spPr>
          <p:style>
            <a:lnRef idx="0">
              <a:scrgbClr r="0" g="0" b="0"/>
            </a:lnRef>
            <a:fillRef idx="0">
              <a:scrgbClr r="0" g="0" b="0"/>
            </a:fillRef>
            <a:effectRef idx="0">
              <a:scrgbClr r="0" g="0" b="0"/>
            </a:effectRef>
            <a:fontRef idx="minor">
              <a:schemeClr val="lt1"/>
            </a:fontRef>
          </p:style>
          <p:txBody>
            <a:bodyPr lIns="20003" tIns="20003" rIns="20003" bIns="20003" spcCol="1270" anchor="ctr"/>
            <a:lstStyle/>
            <a:p>
              <a:pPr algn="ctr" defTabSz="700088">
                <a:lnSpc>
                  <a:spcPct val="90000"/>
                </a:lnSpc>
                <a:spcBef>
                  <a:spcPct val="0"/>
                </a:spcBef>
                <a:spcAft>
                  <a:spcPct val="35000"/>
                </a:spcAft>
                <a:defRPr/>
              </a:pPr>
              <a:r>
                <a:rPr lang="nl-BE" sz="1575" dirty="0">
                  <a:solidFill>
                    <a:prstClr val="white"/>
                  </a:solidFill>
                  <a:latin typeface="Calibri" panose="020F0502020204030204"/>
                </a:rPr>
                <a:t>UAS</a:t>
              </a:r>
            </a:p>
          </p:txBody>
        </p:sp>
      </p:grpSp>
      <p:grpSp>
        <p:nvGrpSpPr>
          <p:cNvPr id="12" name="Groep 11">
            <a:extLst>
              <a:ext uri="{FF2B5EF4-FFF2-40B4-BE49-F238E27FC236}">
                <a16:creationId xmlns:a16="http://schemas.microsoft.com/office/drawing/2014/main" id="{19054507-F1BC-4FA0-91A7-4E2D8AB38526}"/>
              </a:ext>
            </a:extLst>
          </p:cNvPr>
          <p:cNvGrpSpPr/>
          <p:nvPr/>
        </p:nvGrpSpPr>
        <p:grpSpPr>
          <a:xfrm>
            <a:off x="7648368" y="5091573"/>
            <a:ext cx="1156029" cy="1092877"/>
            <a:chOff x="3422141" y="1389888"/>
            <a:chExt cx="1737360" cy="1737360"/>
          </a:xfrm>
          <a:solidFill>
            <a:schemeClr val="accent1">
              <a:lumMod val="40000"/>
              <a:lumOff val="60000"/>
            </a:schemeClr>
          </a:solidFill>
        </p:grpSpPr>
        <p:sp>
          <p:nvSpPr>
            <p:cNvPr id="13" name="Vorm 12">
              <a:extLst>
                <a:ext uri="{FF2B5EF4-FFF2-40B4-BE49-F238E27FC236}">
                  <a16:creationId xmlns:a16="http://schemas.microsoft.com/office/drawing/2014/main" id="{2DB91F5B-A1D8-44DA-A5B8-78CF7CF07B6C}"/>
                </a:ext>
              </a:extLst>
            </p:cNvPr>
            <p:cNvSpPr/>
            <p:nvPr/>
          </p:nvSpPr>
          <p:spPr>
            <a:xfrm>
              <a:off x="3422141" y="1389888"/>
              <a:ext cx="1737360" cy="1737360"/>
            </a:xfrm>
            <a:prstGeom prst="gear6">
              <a:avLst/>
            </a:prstGeom>
            <a:grpFill/>
            <a:ln>
              <a:solidFill>
                <a:srgbClr val="002E6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Vorm 6">
              <a:extLst>
                <a:ext uri="{FF2B5EF4-FFF2-40B4-BE49-F238E27FC236}">
                  <a16:creationId xmlns:a16="http://schemas.microsoft.com/office/drawing/2014/main" id="{0C08C797-9003-4481-A66F-AEFEF9857769}"/>
                </a:ext>
              </a:extLst>
            </p:cNvPr>
            <p:cNvSpPr/>
            <p:nvPr/>
          </p:nvSpPr>
          <p:spPr>
            <a:xfrm>
              <a:off x="3859527" y="1829917"/>
              <a:ext cx="957397" cy="889482"/>
            </a:xfrm>
            <a:prstGeom prst="rect">
              <a:avLst/>
            </a:prstGeom>
            <a:grpFill/>
            <a:ln>
              <a:noFill/>
            </a:ln>
          </p:spPr>
          <p:style>
            <a:lnRef idx="0">
              <a:scrgbClr r="0" g="0" b="0"/>
            </a:lnRef>
            <a:fillRef idx="0">
              <a:scrgbClr r="0" g="0" b="0"/>
            </a:fillRef>
            <a:effectRef idx="0">
              <a:scrgbClr r="0" g="0" b="0"/>
            </a:effectRef>
            <a:fontRef idx="minor">
              <a:schemeClr val="lt1"/>
            </a:fontRef>
          </p:style>
          <p:txBody>
            <a:bodyPr lIns="20003" tIns="20003" rIns="20003" bIns="20003" spcCol="1270" anchor="ctr"/>
            <a:lstStyle/>
            <a:p>
              <a:pPr algn="ctr" defTabSz="700088">
                <a:lnSpc>
                  <a:spcPct val="90000"/>
                </a:lnSpc>
                <a:spcBef>
                  <a:spcPct val="0"/>
                </a:spcBef>
                <a:spcAft>
                  <a:spcPct val="35000"/>
                </a:spcAft>
                <a:defRPr/>
              </a:pPr>
              <a:r>
                <a:rPr lang="nl-BE" sz="1575" dirty="0" err="1">
                  <a:solidFill>
                    <a:prstClr val="white"/>
                  </a:solidFill>
                  <a:latin typeface="Calibri" panose="020F0502020204030204"/>
                </a:rPr>
                <a:t>Figures</a:t>
              </a:r>
              <a:endParaRPr lang="nl-BE" sz="1575" dirty="0">
                <a:solidFill>
                  <a:prstClr val="white"/>
                </a:solidFill>
                <a:latin typeface="Calibri" panose="020F0502020204030204"/>
              </a:endParaRPr>
            </a:p>
          </p:txBody>
        </p:sp>
      </p:grpSp>
      <p:grpSp>
        <p:nvGrpSpPr>
          <p:cNvPr id="15" name="Groep 14">
            <a:extLst>
              <a:ext uri="{FF2B5EF4-FFF2-40B4-BE49-F238E27FC236}">
                <a16:creationId xmlns:a16="http://schemas.microsoft.com/office/drawing/2014/main" id="{257E1BE9-3402-4204-BAF9-37FE383E6A6E}"/>
              </a:ext>
            </a:extLst>
          </p:cNvPr>
          <p:cNvGrpSpPr/>
          <p:nvPr/>
        </p:nvGrpSpPr>
        <p:grpSpPr>
          <a:xfrm>
            <a:off x="8338907" y="4191130"/>
            <a:ext cx="1132673" cy="1070797"/>
            <a:chOff x="4395240" y="191286"/>
            <a:chExt cx="1702258" cy="1702258"/>
          </a:xfrm>
          <a:solidFill>
            <a:schemeClr val="accent1"/>
          </a:solidFill>
        </p:grpSpPr>
        <p:sp>
          <p:nvSpPr>
            <p:cNvPr id="20" name="Vorm 19">
              <a:extLst>
                <a:ext uri="{FF2B5EF4-FFF2-40B4-BE49-F238E27FC236}">
                  <a16:creationId xmlns:a16="http://schemas.microsoft.com/office/drawing/2014/main" id="{7399C5EA-E6C7-4183-902C-A46FA34544DA}"/>
                </a:ext>
              </a:extLst>
            </p:cNvPr>
            <p:cNvSpPr/>
            <p:nvPr/>
          </p:nvSpPr>
          <p:spPr>
            <a:xfrm rot="20700000">
              <a:off x="4395240" y="191286"/>
              <a:ext cx="1702258" cy="1702258"/>
            </a:xfrm>
            <a:prstGeom prst="gear6">
              <a:avLst/>
            </a:prstGeom>
            <a:grpFill/>
            <a:ln>
              <a:solidFill>
                <a:srgbClr val="002E6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Vorm 8">
              <a:extLst>
                <a:ext uri="{FF2B5EF4-FFF2-40B4-BE49-F238E27FC236}">
                  <a16:creationId xmlns:a16="http://schemas.microsoft.com/office/drawing/2014/main" id="{5A10E6A8-363B-4CFC-BCB4-BA199F3C4868}"/>
                </a:ext>
              </a:extLst>
            </p:cNvPr>
            <p:cNvSpPr/>
            <p:nvPr/>
          </p:nvSpPr>
          <p:spPr>
            <a:xfrm>
              <a:off x="4839931" y="745478"/>
              <a:ext cx="723052" cy="625925"/>
            </a:xfrm>
            <a:prstGeom prst="rect">
              <a:avLst/>
            </a:prstGeom>
            <a:grpFill/>
            <a:ln>
              <a:noFill/>
            </a:ln>
          </p:spPr>
          <p:style>
            <a:lnRef idx="0">
              <a:scrgbClr r="0" g="0" b="0"/>
            </a:lnRef>
            <a:fillRef idx="0">
              <a:scrgbClr r="0" g="0" b="0"/>
            </a:fillRef>
            <a:effectRef idx="0">
              <a:scrgbClr r="0" g="0" b="0"/>
            </a:effectRef>
            <a:fontRef idx="minor">
              <a:schemeClr val="lt1"/>
            </a:fontRef>
          </p:style>
          <p:txBody>
            <a:bodyPr lIns="20003" tIns="20003" rIns="20003" bIns="20003" spcCol="1270" anchor="ctr"/>
            <a:lstStyle/>
            <a:p>
              <a:pPr algn="ctr" defTabSz="700088">
                <a:lnSpc>
                  <a:spcPct val="90000"/>
                </a:lnSpc>
                <a:spcBef>
                  <a:spcPct val="0"/>
                </a:spcBef>
                <a:spcAft>
                  <a:spcPct val="35000"/>
                </a:spcAft>
                <a:defRPr/>
              </a:pPr>
              <a:r>
                <a:rPr lang="nl-BE" sz="1575" dirty="0" err="1">
                  <a:solidFill>
                    <a:prstClr val="white"/>
                  </a:solidFill>
                  <a:latin typeface="Calibri" panose="020F0502020204030204"/>
                </a:rPr>
                <a:t>Facts</a:t>
              </a:r>
              <a:endParaRPr lang="nl-BE" sz="1575" dirty="0">
                <a:solidFill>
                  <a:prstClr val="white"/>
                </a:solidFill>
                <a:latin typeface="Calibri" panose="020F0502020204030204"/>
              </a:endParaRPr>
            </a:p>
          </p:txBody>
        </p:sp>
      </p:grpSp>
      <p:sp>
        <p:nvSpPr>
          <p:cNvPr id="22" name="Draaiende pijl 20">
            <a:extLst>
              <a:ext uri="{FF2B5EF4-FFF2-40B4-BE49-F238E27FC236}">
                <a16:creationId xmlns:a16="http://schemas.microsoft.com/office/drawing/2014/main" id="{9FE98B0B-CCE7-4305-8E98-A688E0AB982D}"/>
              </a:ext>
            </a:extLst>
          </p:cNvPr>
          <p:cNvSpPr/>
          <p:nvPr/>
        </p:nvSpPr>
        <p:spPr>
          <a:xfrm>
            <a:off x="8634414" y="5076825"/>
            <a:ext cx="2033587" cy="1924050"/>
          </a:xfrm>
          <a:prstGeom prst="circularArrow">
            <a:avLst>
              <a:gd name="adj1" fmla="val 4688"/>
              <a:gd name="adj2" fmla="val 299029"/>
              <a:gd name="adj3" fmla="val 2519661"/>
              <a:gd name="adj4" fmla="val 15853768"/>
              <a:gd name="adj5" fmla="val 5469"/>
            </a:avLst>
          </a:prstGeom>
          <a:solidFill>
            <a:schemeClr val="accent1">
              <a:lumMod val="75000"/>
            </a:schemeClr>
          </a:solidFill>
          <a:ln>
            <a:solidFill>
              <a:srgbClr val="002E6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Vorm 22">
            <a:extLst>
              <a:ext uri="{FF2B5EF4-FFF2-40B4-BE49-F238E27FC236}">
                <a16:creationId xmlns:a16="http://schemas.microsoft.com/office/drawing/2014/main" id="{D524FBB3-8834-4429-895A-295A216C7946}"/>
              </a:ext>
            </a:extLst>
          </p:cNvPr>
          <p:cNvSpPr/>
          <p:nvPr/>
        </p:nvSpPr>
        <p:spPr>
          <a:xfrm>
            <a:off x="7416800" y="4802189"/>
            <a:ext cx="1479550" cy="1398587"/>
          </a:xfrm>
          <a:prstGeom prst="leftCircularArrow">
            <a:avLst>
              <a:gd name="adj1" fmla="val 6452"/>
              <a:gd name="adj2" fmla="val 429999"/>
              <a:gd name="adj3" fmla="val 10489124"/>
              <a:gd name="adj4" fmla="val 14837806"/>
              <a:gd name="adj5" fmla="val 7527"/>
            </a:avLst>
          </a:prstGeom>
          <a:solidFill>
            <a:schemeClr val="accent1">
              <a:lumMod val="75000"/>
            </a:schemeClr>
          </a:solidFill>
          <a:ln>
            <a:solidFill>
              <a:srgbClr val="002E6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pic>
        <p:nvPicPr>
          <p:cNvPr id="3" name="Afbeelding 2" descr="Afbeelding met persoon, muur, binnen, staand&#10;&#10;Automatisch gegenereerde beschrijving">
            <a:extLst>
              <a:ext uri="{FF2B5EF4-FFF2-40B4-BE49-F238E27FC236}">
                <a16:creationId xmlns:a16="http://schemas.microsoft.com/office/drawing/2014/main" id="{C361A3A9-31EC-46ED-99AC-B2BAE08C7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47625"/>
            <a:ext cx="371951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jl: gebogen 3">
            <a:extLst>
              <a:ext uri="{FF2B5EF4-FFF2-40B4-BE49-F238E27FC236}">
                <a16:creationId xmlns:a16="http://schemas.microsoft.com/office/drawing/2014/main" id="{D5974F12-4A47-4427-B4C2-E42FAD34BB12}"/>
              </a:ext>
            </a:extLst>
          </p:cNvPr>
          <p:cNvSpPr/>
          <p:nvPr/>
        </p:nvSpPr>
        <p:spPr>
          <a:xfrm rot="10800000">
            <a:off x="9050339" y="2570164"/>
            <a:ext cx="541337" cy="852487"/>
          </a:xfrm>
          <a:prstGeom prst="ben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NL" sz="2400">
              <a:solidFill>
                <a:prstClr val="black"/>
              </a:solidFill>
              <a:latin typeface="Calibri" panose="020F0502020204030204"/>
            </a:endParaRPr>
          </a:p>
        </p:txBody>
      </p:sp>
      <p:pic>
        <p:nvPicPr>
          <p:cNvPr id="90125" name="Picture 14" descr="\\snffas02.snfbern.ch\home$\cgeerdin\Desktop\UAS4EUROPE logo.jpg">
            <a:extLst>
              <a:ext uri="{FF2B5EF4-FFF2-40B4-BE49-F238E27FC236}">
                <a16:creationId xmlns:a16="http://schemas.microsoft.com/office/drawing/2014/main" id="{9D2934BA-2A5F-425C-80B1-FD8060FD8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4" descr="\\snffas02.snfbern.ch\home$\cgeerdin\Desktop\UAS4EUROPE logo.jpg">
            <a:extLst>
              <a:ext uri="{FF2B5EF4-FFF2-40B4-BE49-F238E27FC236}">
                <a16:creationId xmlns:a16="http://schemas.microsoft.com/office/drawing/2014/main" id="{9C15B6B3-4FED-4CBC-8723-7123B05EB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39" name="Afbeelding 1">
            <a:extLst>
              <a:ext uri="{FF2B5EF4-FFF2-40B4-BE49-F238E27FC236}">
                <a16:creationId xmlns:a16="http://schemas.microsoft.com/office/drawing/2014/main" id="{F2B3E475-8994-446E-AD22-2C0F7EFD7B87}"/>
              </a:ext>
            </a:extLst>
          </p:cNvPr>
          <p:cNvPicPr>
            <a:picLocks noChangeAspect="1"/>
          </p:cNvPicPr>
          <p:nvPr/>
        </p:nvPicPr>
        <p:blipFill>
          <a:blip r:embed="rId4">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0" name="Group 32">
            <a:extLst>
              <a:ext uri="{FF2B5EF4-FFF2-40B4-BE49-F238E27FC236}">
                <a16:creationId xmlns:a16="http://schemas.microsoft.com/office/drawing/2014/main" id="{DC8D7C2E-5E96-4154-A4BC-C433F511FDD6}"/>
              </a:ext>
            </a:extLst>
          </p:cNvPr>
          <p:cNvGrpSpPr>
            <a:grpSpLocks/>
          </p:cNvGrpSpPr>
          <p:nvPr/>
        </p:nvGrpSpPr>
        <p:grpSpPr bwMode="auto">
          <a:xfrm>
            <a:off x="2381250" y="1054101"/>
            <a:ext cx="7429500" cy="492125"/>
            <a:chOff x="857224" y="142876"/>
            <a:chExt cx="7429552" cy="492443"/>
          </a:xfrm>
        </p:grpSpPr>
        <p:sp>
          <p:nvSpPr>
            <p:cNvPr id="16" name="Rectangle 67">
              <a:extLst>
                <a:ext uri="{FF2B5EF4-FFF2-40B4-BE49-F238E27FC236}">
                  <a16:creationId xmlns:a16="http://schemas.microsoft.com/office/drawing/2014/main" id="{4146993B-3BAB-410E-9D9A-21238A816239}"/>
                </a:ext>
              </a:extLst>
            </p:cNvPr>
            <p:cNvSpPr/>
            <p:nvPr/>
          </p:nvSpPr>
          <p:spPr>
            <a:xfrm>
              <a:off x="857224" y="142876"/>
              <a:ext cx="7429552" cy="492443"/>
            </a:xfrm>
            <a:prstGeom prst="rect">
              <a:avLst/>
            </a:prstGeom>
          </p:spPr>
          <p:txBody>
            <a:bodyPr>
              <a:spAutoFit/>
            </a:bodyPr>
            <a:lstStyle/>
            <a:p>
              <a:pPr algn="ctr" eaLnBrk="0" fontAlgn="base" hangingPunct="0">
                <a:spcBef>
                  <a:spcPct val="0"/>
                </a:spcBef>
                <a:spcAft>
                  <a:spcPct val="0"/>
                </a:spcAft>
                <a:defRPr/>
              </a:pPr>
              <a:r>
                <a:rPr lang="en-GB" sz="2600" dirty="0">
                  <a:solidFill>
                    <a:srgbClr val="5B9BD5">
                      <a:lumMod val="50000"/>
                    </a:srgbClr>
                  </a:solidFill>
                  <a:latin typeface="Calibri" panose="020F0502020204030204" pitchFamily="34" charset="0"/>
                  <a:ea typeface="Open Sans" pitchFamily="34" charset="0"/>
                  <a:cs typeface="Open Sans" pitchFamily="34" charset="0"/>
                </a:rPr>
                <a:t>UAS on the Horizon of Europe</a:t>
              </a:r>
            </a:p>
          </p:txBody>
        </p:sp>
        <p:cxnSp>
          <p:nvCxnSpPr>
            <p:cNvPr id="17" name="Straight Connector 68">
              <a:extLst>
                <a:ext uri="{FF2B5EF4-FFF2-40B4-BE49-F238E27FC236}">
                  <a16:creationId xmlns:a16="http://schemas.microsoft.com/office/drawing/2014/main" id="{070B55B4-E8BF-496B-9652-E59C582979AB}"/>
                </a:ext>
              </a:extLst>
            </p:cNvPr>
            <p:cNvCxnSpPr/>
            <p:nvPr/>
          </p:nvCxnSpPr>
          <p:spPr>
            <a:xfrm rot="5400000">
              <a:off x="1682638" y="392275"/>
              <a:ext cx="28593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9">
              <a:extLst>
                <a:ext uri="{FF2B5EF4-FFF2-40B4-BE49-F238E27FC236}">
                  <a16:creationId xmlns:a16="http://schemas.microsoft.com/office/drawing/2014/main" id="{5F9B2709-5E37-4773-BB9A-C06D86BA0FE4}"/>
                </a:ext>
              </a:extLst>
            </p:cNvPr>
            <p:cNvCxnSpPr/>
            <p:nvPr/>
          </p:nvCxnSpPr>
          <p:spPr>
            <a:xfrm rot="5400000">
              <a:off x="7140501" y="408161"/>
              <a:ext cx="287523"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kstvak 18">
            <a:extLst>
              <a:ext uri="{FF2B5EF4-FFF2-40B4-BE49-F238E27FC236}">
                <a16:creationId xmlns:a16="http://schemas.microsoft.com/office/drawing/2014/main" id="{46557D57-D9D6-4448-A03E-6625A0779A33}"/>
              </a:ext>
            </a:extLst>
          </p:cNvPr>
          <p:cNvSpPr txBox="1"/>
          <p:nvPr/>
        </p:nvSpPr>
        <p:spPr>
          <a:xfrm>
            <a:off x="3349626" y="1897063"/>
            <a:ext cx="5457825" cy="3740150"/>
          </a:xfrm>
          <a:prstGeom prst="rect">
            <a:avLst/>
          </a:prstGeom>
          <a:solidFill>
            <a:srgbClr val="00B0F0"/>
          </a:solidFill>
        </p:spPr>
        <p:txBody>
          <a:bodyPr>
            <a:spAutoFit/>
          </a:bodyPr>
          <a:lstStyle/>
          <a:p>
            <a:pPr algn="ctr" eaLnBrk="0" fontAlgn="base" hangingPunct="0">
              <a:spcBef>
                <a:spcPct val="0"/>
              </a:spcBef>
              <a:spcAft>
                <a:spcPct val="0"/>
              </a:spcAft>
              <a:defRPr/>
            </a:pPr>
            <a:endParaRPr lang="en-GB" sz="750" b="1" dirty="0">
              <a:solidFill>
                <a:prstClr val="white"/>
              </a:solidFill>
              <a:latin typeface="Arial" panose="020B0604020202020204" pitchFamily="34" charset="0"/>
            </a:endParaRPr>
          </a:p>
          <a:p>
            <a:pPr algn="ctr" eaLnBrk="0" fontAlgn="base" hangingPunct="0">
              <a:spcBef>
                <a:spcPct val="0"/>
              </a:spcBef>
              <a:spcAft>
                <a:spcPct val="0"/>
              </a:spcAft>
              <a:defRPr/>
            </a:pPr>
            <a:r>
              <a:rPr lang="en-GB" sz="1500" b="1" dirty="0">
                <a:solidFill>
                  <a:prstClr val="white"/>
                </a:solidFill>
                <a:latin typeface="Arial" panose="020B0604020202020204" pitchFamily="34" charset="0"/>
              </a:rPr>
              <a:t>MAIN RECOMMENDATIONS</a:t>
            </a:r>
            <a:endParaRPr lang="nl-NL" sz="1500" b="1" dirty="0">
              <a:solidFill>
                <a:prstClr val="white"/>
              </a:solidFill>
              <a:latin typeface="Arial" panose="020B0604020202020204" pitchFamily="34" charset="0"/>
            </a:endParaRPr>
          </a:p>
          <a:p>
            <a:pPr eaLnBrk="0" fontAlgn="base" hangingPunct="0">
              <a:spcBef>
                <a:spcPct val="0"/>
              </a:spcBef>
              <a:spcAft>
                <a:spcPct val="0"/>
              </a:spcAft>
              <a:defRPr/>
            </a:pPr>
            <a:r>
              <a:rPr lang="en-GB" sz="1500" b="1" dirty="0">
                <a:solidFill>
                  <a:prstClr val="white"/>
                </a:solidFill>
                <a:latin typeface="Arial" panose="020B0604020202020204" pitchFamily="34" charset="0"/>
              </a:rPr>
              <a:t> </a:t>
            </a:r>
            <a:endParaRPr lang="nl-NL" sz="1500" dirty="0">
              <a:solidFill>
                <a:prstClr val="white"/>
              </a:solidFill>
              <a:latin typeface="Arial" panose="020B0604020202020204" pitchFamily="34" charset="0"/>
            </a:endParaRPr>
          </a:p>
          <a:p>
            <a:pPr eaLnBrk="0" fontAlgn="base" hangingPunct="0">
              <a:spcBef>
                <a:spcPct val="0"/>
              </a:spcBef>
              <a:spcAft>
                <a:spcPct val="0"/>
              </a:spcAft>
              <a:buClr>
                <a:prstClr val="white"/>
              </a:buClr>
              <a:defRPr/>
            </a:pPr>
            <a:r>
              <a:rPr lang="en-GB" sz="1425" b="1" dirty="0">
                <a:solidFill>
                  <a:prstClr val="white"/>
                </a:solidFill>
                <a:latin typeface="Arial" panose="020B0604020202020204" pitchFamily="34" charset="0"/>
              </a:rPr>
              <a:t>6. Multidisciplinary research</a:t>
            </a:r>
            <a:r>
              <a:rPr lang="en-GB" sz="1425" dirty="0">
                <a:solidFill>
                  <a:prstClr val="white"/>
                </a:solidFill>
                <a:latin typeface="Arial" panose="020B0604020202020204" pitchFamily="34" charset="0"/>
              </a:rPr>
              <a:t> involving different stakeholders is at the heart of European R&amp;I programmes. UAS are important breeding grounds for this type of research and provide excellent impact-oriented research results. </a:t>
            </a:r>
            <a:r>
              <a:rPr lang="en-GB" sz="1425" b="1" dirty="0">
                <a:solidFill>
                  <a:prstClr val="white"/>
                </a:solidFill>
                <a:latin typeface="Arial" panose="020B0604020202020204" pitchFamily="34" charset="0"/>
              </a:rPr>
              <a:t>Funding of small- scale multidisciplinary projects</a:t>
            </a:r>
            <a:r>
              <a:rPr lang="en-GB" sz="1425" dirty="0">
                <a:solidFill>
                  <a:prstClr val="white"/>
                </a:solidFill>
                <a:latin typeface="Arial" panose="020B0604020202020204" pitchFamily="34" charset="0"/>
              </a:rPr>
              <a:t> would increase active participation of UAS, together with partners from SMEs and start-ups, thus further stimulate the effectiveness of European research programmes; </a:t>
            </a:r>
          </a:p>
          <a:p>
            <a:pPr marL="257175" indent="-257175" eaLnBrk="0" fontAlgn="base" hangingPunct="0">
              <a:spcBef>
                <a:spcPct val="0"/>
              </a:spcBef>
              <a:spcAft>
                <a:spcPct val="0"/>
              </a:spcAft>
              <a:buClr>
                <a:prstClr val="white"/>
              </a:buClr>
              <a:buFont typeface="+mj-lt"/>
              <a:buAutoNum type="arabicPeriod" startAt="5"/>
              <a:defRPr/>
            </a:pPr>
            <a:endParaRPr lang="en-GB" sz="1425" dirty="0">
              <a:solidFill>
                <a:prstClr val="white"/>
              </a:solidFill>
              <a:latin typeface="Arial" panose="020B0604020202020204" pitchFamily="34" charset="0"/>
            </a:endParaRPr>
          </a:p>
          <a:p>
            <a:pPr eaLnBrk="0" fontAlgn="base" hangingPunct="0">
              <a:spcBef>
                <a:spcPct val="0"/>
              </a:spcBef>
              <a:spcAft>
                <a:spcPct val="0"/>
              </a:spcAft>
              <a:buClr>
                <a:prstClr val="white"/>
              </a:buClr>
              <a:defRPr/>
            </a:pPr>
            <a:r>
              <a:rPr lang="en-GB" sz="1425" b="1" dirty="0">
                <a:solidFill>
                  <a:prstClr val="white"/>
                </a:solidFill>
                <a:latin typeface="Arial" panose="020B0604020202020204" pitchFamily="34" charset="0"/>
              </a:rPr>
              <a:t>7. UAS4EUROPE supports the mission oriented approach proposed by the European Commission. </a:t>
            </a:r>
            <a:r>
              <a:rPr lang="en-GB" sz="1425" dirty="0">
                <a:solidFill>
                  <a:prstClr val="white"/>
                </a:solidFill>
                <a:latin typeface="Arial" panose="020B0604020202020204" pitchFamily="34" charset="0"/>
              </a:rPr>
              <a:t>Mission Boards (EIC, EIT) should have a strong multi-disciplinary character thus</a:t>
            </a:r>
            <a:r>
              <a:rPr lang="en-GB" sz="1425" b="1" dirty="0">
                <a:solidFill>
                  <a:prstClr val="white"/>
                </a:solidFill>
                <a:latin typeface="Arial" panose="020B0604020202020204" pitchFamily="34" charset="0"/>
              </a:rPr>
              <a:t> include representatives, researchers and/or experts from UAS.</a:t>
            </a:r>
            <a:endParaRPr lang="nl-NL" sz="1425" dirty="0">
              <a:solidFill>
                <a:prstClr val="white"/>
              </a:solidFill>
              <a:latin typeface="Arial" panose="020B0604020202020204" pitchFamily="34" charset="0"/>
            </a:endParaRPr>
          </a:p>
        </p:txBody>
      </p:sp>
      <p:sp>
        <p:nvSpPr>
          <p:cNvPr id="91142" name="Rechthoek 9">
            <a:extLst>
              <a:ext uri="{FF2B5EF4-FFF2-40B4-BE49-F238E27FC236}">
                <a16:creationId xmlns:a16="http://schemas.microsoft.com/office/drawing/2014/main" id="{7F62D8D9-8619-4EF3-B2E7-C0C1FEA342EC}"/>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prstClr val="black"/>
              </a:solidFill>
            </a:endParaRPr>
          </a:p>
        </p:txBody>
      </p:sp>
      <p:pic>
        <p:nvPicPr>
          <p:cNvPr id="3" name="Afbeelding 2">
            <a:extLst>
              <a:ext uri="{FF2B5EF4-FFF2-40B4-BE49-F238E27FC236}">
                <a16:creationId xmlns:a16="http://schemas.microsoft.com/office/drawing/2014/main" id="{67445F1A-6B25-494A-8EC7-6DA9FBE05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6" y="-3175"/>
            <a:ext cx="429577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echte verbindingslijn met pijl 4">
            <a:extLst>
              <a:ext uri="{FF2B5EF4-FFF2-40B4-BE49-F238E27FC236}">
                <a16:creationId xmlns:a16="http://schemas.microsoft.com/office/drawing/2014/main" id="{79923A33-CEEC-450C-8F28-3A4613C9B302}"/>
              </a:ext>
            </a:extLst>
          </p:cNvPr>
          <p:cNvCxnSpPr>
            <a:cxnSpLocks/>
          </p:cNvCxnSpPr>
          <p:nvPr/>
        </p:nvCxnSpPr>
        <p:spPr>
          <a:xfrm flipH="1">
            <a:off x="8616950" y="2708276"/>
            <a:ext cx="287338" cy="18002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Ovaal 6">
            <a:extLst>
              <a:ext uri="{FF2B5EF4-FFF2-40B4-BE49-F238E27FC236}">
                <a16:creationId xmlns:a16="http://schemas.microsoft.com/office/drawing/2014/main" id="{94D09712-AE31-41C1-A18C-66AC793D316F}"/>
              </a:ext>
            </a:extLst>
          </p:cNvPr>
          <p:cNvSpPr/>
          <p:nvPr/>
        </p:nvSpPr>
        <p:spPr>
          <a:xfrm>
            <a:off x="8274050" y="4652964"/>
            <a:ext cx="414338" cy="2873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NL" sz="2400">
              <a:solidFill>
                <a:prstClr val="white"/>
              </a:solidFill>
              <a:latin typeface="Calibri" panose="020F0502020204030204"/>
            </a:endParaRPr>
          </a:p>
        </p:txBody>
      </p:sp>
      <p:sp>
        <p:nvSpPr>
          <p:cNvPr id="15" name="Ovaal 14">
            <a:extLst>
              <a:ext uri="{FF2B5EF4-FFF2-40B4-BE49-F238E27FC236}">
                <a16:creationId xmlns:a16="http://schemas.microsoft.com/office/drawing/2014/main" id="{7A029CBA-5896-4928-9535-D1CD575869F6}"/>
              </a:ext>
            </a:extLst>
          </p:cNvPr>
          <p:cNvSpPr/>
          <p:nvPr/>
        </p:nvSpPr>
        <p:spPr>
          <a:xfrm>
            <a:off x="6888164" y="4652964"/>
            <a:ext cx="1385887" cy="2873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NL" sz="2400">
              <a:solidFill>
                <a:prstClr val="white"/>
              </a:solidFill>
              <a:latin typeface="Calibri" panose="020F0502020204030204"/>
            </a:endParaRPr>
          </a:p>
        </p:txBody>
      </p:sp>
      <p:cxnSp>
        <p:nvCxnSpPr>
          <p:cNvPr id="20" name="Rechte verbindingslijn met pijl 19">
            <a:extLst>
              <a:ext uri="{FF2B5EF4-FFF2-40B4-BE49-F238E27FC236}">
                <a16:creationId xmlns:a16="http://schemas.microsoft.com/office/drawing/2014/main" id="{B7E68068-D635-4BC4-A726-BF25DDF6CCCF}"/>
              </a:ext>
            </a:extLst>
          </p:cNvPr>
          <p:cNvCxnSpPr>
            <a:cxnSpLocks/>
          </p:cNvCxnSpPr>
          <p:nvPr/>
        </p:nvCxnSpPr>
        <p:spPr>
          <a:xfrm>
            <a:off x="3719513" y="1849438"/>
            <a:ext cx="3168650" cy="26590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Afbeelding 8" descr="Afbeelding met persoon, staand, muur, man&#10;&#10;Automatisch gegenereerde beschrijving">
            <a:extLst>
              <a:ext uri="{FF2B5EF4-FFF2-40B4-BE49-F238E27FC236}">
                <a16:creationId xmlns:a16="http://schemas.microsoft.com/office/drawing/2014/main" id="{7AF70295-15A8-49D2-869B-0C28D3F3B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7938"/>
            <a:ext cx="429260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34A5E8-2E2D-425C-92FE-F37522D3A07B}"/>
              </a:ext>
            </a:extLst>
          </p:cNvPr>
          <p:cNvSpPr/>
          <p:nvPr/>
        </p:nvSpPr>
        <p:spPr>
          <a:xfrm>
            <a:off x="1524000" y="10001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pic>
        <p:nvPicPr>
          <p:cNvPr id="92163" name="Afbeelding 3">
            <a:extLst>
              <a:ext uri="{FF2B5EF4-FFF2-40B4-BE49-F238E27FC236}">
                <a16:creationId xmlns:a16="http://schemas.microsoft.com/office/drawing/2014/main" id="{FA415A16-5DCD-4E6C-980D-BFAF8C8C07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600075"/>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121A7F-47B1-4BF7-9BAC-CFBAA6149CD2}"/>
              </a:ext>
            </a:extLst>
          </p:cNvPr>
          <p:cNvSpPr/>
          <p:nvPr/>
        </p:nvSpPr>
        <p:spPr>
          <a:xfrm>
            <a:off x="1524000" y="3394075"/>
            <a:ext cx="4679950" cy="1143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
        <p:nvSpPr>
          <p:cNvPr id="116741" name="Rectangle 3">
            <a:extLst>
              <a:ext uri="{FF2B5EF4-FFF2-40B4-BE49-F238E27FC236}">
                <a16:creationId xmlns:a16="http://schemas.microsoft.com/office/drawing/2014/main" id="{738E7F01-C073-4F1F-A6C5-0271544CD33B}"/>
              </a:ext>
            </a:extLst>
          </p:cNvPr>
          <p:cNvSpPr>
            <a:spLocks noChangeArrowheads="1"/>
          </p:cNvSpPr>
          <p:nvPr/>
        </p:nvSpPr>
        <p:spPr bwMode="auto">
          <a:xfrm>
            <a:off x="1600200" y="3479801"/>
            <a:ext cx="5715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defRPr/>
            </a:pPr>
            <a:r>
              <a:rPr lang="en-US" altLang="nl-BE" sz="1800" dirty="0">
                <a:solidFill>
                  <a:prstClr val="white"/>
                </a:solidFill>
                <a:cs typeface="Arial" panose="020B0604020202020204" pitchFamily="34" charset="0"/>
              </a:rPr>
              <a:t>Working Group RDI-Indicators of UAS</a:t>
            </a:r>
          </a:p>
          <a:p>
            <a:pPr eaLnBrk="0" fontAlgn="base" hangingPunct="0">
              <a:spcBef>
                <a:spcPct val="0"/>
              </a:spcBef>
              <a:spcAft>
                <a:spcPct val="0"/>
              </a:spcAft>
              <a:defRPr/>
            </a:pPr>
            <a:endParaRPr lang="en-US" altLang="nl-BE" sz="1200" dirty="0">
              <a:solidFill>
                <a:prstClr val="white"/>
              </a:solidFill>
              <a:cs typeface="Arial" panose="020B0604020202020204" pitchFamily="34" charset="0"/>
            </a:endParaRPr>
          </a:p>
          <a:p>
            <a:pPr marL="171450" indent="-171450" eaLnBrk="0" fontAlgn="base" hangingPunct="0">
              <a:spcBef>
                <a:spcPct val="0"/>
              </a:spcBef>
              <a:spcAft>
                <a:spcPct val="0"/>
              </a:spcAft>
              <a:buFontTx/>
              <a:buChar char="-"/>
              <a:defRPr/>
            </a:pPr>
            <a:r>
              <a:rPr lang="en-US" altLang="nl-BE" sz="1200" dirty="0">
                <a:solidFill>
                  <a:prstClr val="white"/>
                </a:solidFill>
                <a:cs typeface="Arial" panose="020B0604020202020204" pitchFamily="34" charset="0"/>
              </a:rPr>
              <a:t>Meetings on 5 December 2018 and 21 February 2019</a:t>
            </a:r>
          </a:p>
          <a:p>
            <a:pPr marL="171450" indent="-171450" eaLnBrk="0" fontAlgn="base" hangingPunct="0">
              <a:spcBef>
                <a:spcPct val="0"/>
              </a:spcBef>
              <a:spcAft>
                <a:spcPct val="0"/>
              </a:spcAft>
              <a:buFontTx/>
              <a:buChar char="-"/>
              <a:defRPr/>
            </a:pPr>
            <a:r>
              <a:rPr lang="en-US" altLang="nl-BE" sz="1200" dirty="0">
                <a:solidFill>
                  <a:prstClr val="white"/>
                </a:solidFill>
                <a:cs typeface="Arial" panose="020B0604020202020204" pitchFamily="34" charset="0"/>
              </a:rPr>
              <a:t>11 European countries</a:t>
            </a:r>
          </a:p>
          <a:p>
            <a:pPr marL="171450" indent="-171450" eaLnBrk="0" fontAlgn="base" hangingPunct="0">
              <a:spcBef>
                <a:spcPct val="0"/>
              </a:spcBef>
              <a:spcAft>
                <a:spcPct val="0"/>
              </a:spcAft>
              <a:buFontTx/>
              <a:buChar char="-"/>
              <a:defRPr/>
            </a:pPr>
            <a:endParaRPr lang="en-US" altLang="nl-BE" sz="1200" dirty="0">
              <a:solidFill>
                <a:prstClr val="white"/>
              </a:solidFill>
              <a:cs typeface="Arial" panose="020B0604020202020204" pitchFamily="34" charset="0"/>
            </a:endParaRPr>
          </a:p>
        </p:txBody>
      </p:sp>
      <p:sp>
        <p:nvSpPr>
          <p:cNvPr id="92166" name="Rechthoek 30">
            <a:extLst>
              <a:ext uri="{FF2B5EF4-FFF2-40B4-BE49-F238E27FC236}">
                <a16:creationId xmlns:a16="http://schemas.microsoft.com/office/drawing/2014/main" id="{3FB5869B-D2F9-4FED-A426-AD3326DD9E30}"/>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pic>
        <p:nvPicPr>
          <p:cNvPr id="92167" name="Picture 14" descr="\\snffas02.snfbern.ch\home$\cgeerdin\Desktop\UAS4EUROPE logo.jpg">
            <a:extLst>
              <a:ext uri="{FF2B5EF4-FFF2-40B4-BE49-F238E27FC236}">
                <a16:creationId xmlns:a16="http://schemas.microsoft.com/office/drawing/2014/main" id="{27385C46-042D-428D-8DE1-86474410C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advClick="0">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32">
            <a:extLst>
              <a:ext uri="{FF2B5EF4-FFF2-40B4-BE49-F238E27FC236}">
                <a16:creationId xmlns:a16="http://schemas.microsoft.com/office/drawing/2014/main" id="{CBCEC9D6-7379-4E02-A0A1-24F9F6E52626}"/>
              </a:ext>
            </a:extLst>
          </p:cNvPr>
          <p:cNvGrpSpPr>
            <a:grpSpLocks/>
          </p:cNvGrpSpPr>
          <p:nvPr/>
        </p:nvGrpSpPr>
        <p:grpSpPr bwMode="auto">
          <a:xfrm>
            <a:off x="2220913" y="280989"/>
            <a:ext cx="7429500" cy="954087"/>
            <a:chOff x="890197" y="138196"/>
            <a:chExt cx="7429553" cy="15406846"/>
          </a:xfrm>
        </p:grpSpPr>
        <p:sp>
          <p:nvSpPr>
            <p:cNvPr id="93192" name="Rectangle 2">
              <a:extLst>
                <a:ext uri="{FF2B5EF4-FFF2-40B4-BE49-F238E27FC236}">
                  <a16:creationId xmlns:a16="http://schemas.microsoft.com/office/drawing/2014/main" id="{ED1BF069-3BDA-41BD-B8F7-56CC7C653458}"/>
                </a:ext>
              </a:extLst>
            </p:cNvPr>
            <p:cNvSpPr>
              <a:spLocks noChangeArrowheads="1"/>
            </p:cNvSpPr>
            <p:nvPr/>
          </p:nvSpPr>
          <p:spPr bwMode="auto">
            <a:xfrm>
              <a:off x="890197" y="138196"/>
              <a:ext cx="7429553" cy="1540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nl-NL" sz="2600">
                  <a:solidFill>
                    <a:srgbClr val="1F4E79"/>
                  </a:solidFill>
                  <a:latin typeface="Calibri" panose="020F0502020204030204" pitchFamily="34" charset="0"/>
                  <a:ea typeface="Open Sans"/>
                  <a:cs typeface="Open Sans"/>
                </a:rPr>
                <a:t>Research and Innovation Indicators - project</a:t>
              </a:r>
              <a:r>
                <a:rPr lang="en-US" altLang="nl-BE" sz="2800">
                  <a:solidFill>
                    <a:srgbClr val="FFFFFF"/>
                  </a:solidFill>
                  <a:cs typeface="Arial" panose="020B0604020202020204" pitchFamily="34" charset="0"/>
                </a:rPr>
                <a:t> Development and Innovation In</a:t>
              </a:r>
            </a:p>
          </p:txBody>
        </p:sp>
        <p:cxnSp>
          <p:nvCxnSpPr>
            <p:cNvPr id="4" name="Straight Connector 3">
              <a:extLst>
                <a:ext uri="{FF2B5EF4-FFF2-40B4-BE49-F238E27FC236}">
                  <a16:creationId xmlns:a16="http://schemas.microsoft.com/office/drawing/2014/main" id="{3F4D99BF-AE07-4BE2-A792-7DECDE0329F7}"/>
                </a:ext>
              </a:extLst>
            </p:cNvPr>
            <p:cNvCxnSpPr/>
            <p:nvPr/>
          </p:nvCxnSpPr>
          <p:spPr>
            <a:xfrm rot="5400000">
              <a:off x="1385005" y="380926"/>
              <a:ext cx="281981"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1C5D6F-A4A6-4789-9D32-7E32069C03E7}"/>
                </a:ext>
              </a:extLst>
            </p:cNvPr>
            <p:cNvCxnSpPr>
              <a:cxnSpLocks/>
            </p:cNvCxnSpPr>
            <p:nvPr/>
          </p:nvCxnSpPr>
          <p:spPr>
            <a:xfrm rot="5400000">
              <a:off x="7504861" y="380934"/>
              <a:ext cx="281981"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3187" name="Picture 5" descr="\\snffas02.snfbern.ch\home$\cgeerdin\Desktop\UAS4EUROPE logo.jpg">
            <a:extLst>
              <a:ext uri="{FF2B5EF4-FFF2-40B4-BE49-F238E27FC236}">
                <a16:creationId xmlns:a16="http://schemas.microsoft.com/office/drawing/2014/main" id="{8027D967-9C38-4D4C-AD1A-11420DB1D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754188" y="285751"/>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3188" name="AutoShape 2" descr="Image result for nl flag">
            <a:extLst>
              <a:ext uri="{FF2B5EF4-FFF2-40B4-BE49-F238E27FC236}">
                <a16:creationId xmlns:a16="http://schemas.microsoft.com/office/drawing/2014/main" id="{CF3EDD76-51D7-46B5-84CF-6AA974758644}"/>
              </a:ext>
            </a:extLst>
          </p:cNvPr>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srgbClr val="000000"/>
              </a:solidFill>
              <a:latin typeface="Calibri" panose="020F0502020204030204" pitchFamily="34" charset="0"/>
            </a:endParaRPr>
          </a:p>
        </p:txBody>
      </p:sp>
      <p:sp>
        <p:nvSpPr>
          <p:cNvPr id="93189" name="Rechthoek 30">
            <a:extLst>
              <a:ext uri="{FF2B5EF4-FFF2-40B4-BE49-F238E27FC236}">
                <a16:creationId xmlns:a16="http://schemas.microsoft.com/office/drawing/2014/main" id="{61F75BFD-1516-4F71-9969-6C65542357E7}"/>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sp>
        <p:nvSpPr>
          <p:cNvPr id="93190" name="Tekstvak 5">
            <a:extLst>
              <a:ext uri="{FF2B5EF4-FFF2-40B4-BE49-F238E27FC236}">
                <a16:creationId xmlns:a16="http://schemas.microsoft.com/office/drawing/2014/main" id="{E0C1576D-FE20-429A-B5D1-A859BFE12285}"/>
              </a:ext>
            </a:extLst>
          </p:cNvPr>
          <p:cNvSpPr txBox="1">
            <a:spLocks noChangeArrowheads="1"/>
          </p:cNvSpPr>
          <p:nvPr/>
        </p:nvSpPr>
        <p:spPr bwMode="auto">
          <a:xfrm>
            <a:off x="1992314" y="1341439"/>
            <a:ext cx="82073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BE" altLang="nl-NL" b="1">
                <a:solidFill>
                  <a:srgbClr val="1F4E79"/>
                </a:solidFill>
                <a:latin typeface="Calibri" panose="020F0502020204030204" pitchFamily="34" charset="0"/>
              </a:rPr>
              <a:t>Developments</a:t>
            </a:r>
          </a:p>
          <a:p>
            <a:pPr eaLnBrk="0" fontAlgn="base" hangingPunct="0">
              <a:spcBef>
                <a:spcPct val="0"/>
              </a:spcBef>
              <a:spcAft>
                <a:spcPct val="0"/>
              </a:spcAft>
            </a:pPr>
            <a:endParaRPr lang="nl-BE" altLang="nl-NL" sz="1200">
              <a:solidFill>
                <a:srgbClr val="1F4E79"/>
              </a:solidFill>
              <a:latin typeface="Calibri" panose="020F0502020204030204" pitchFamily="34" charset="0"/>
            </a:endParaRPr>
          </a:p>
          <a:p>
            <a:pPr eaLnBrk="0" fontAlgn="base" hangingPunct="0">
              <a:spcBef>
                <a:spcPct val="0"/>
              </a:spcBef>
              <a:spcAft>
                <a:spcPct val="0"/>
              </a:spcAft>
            </a:pPr>
            <a:r>
              <a:rPr lang="nl-BE" altLang="nl-NL" sz="1600" b="1">
                <a:solidFill>
                  <a:srgbClr val="1F4E79"/>
                </a:solidFill>
                <a:latin typeface="Calibri" panose="020F0502020204030204" pitchFamily="34" charset="0"/>
              </a:rPr>
              <a:t>1. Research &amp; Innovation Working Group - 5 December 2018 - Brussels</a:t>
            </a:r>
          </a:p>
          <a:p>
            <a:pPr eaLnBrk="0" fontAlgn="base" hangingPunct="0">
              <a:spcBef>
                <a:spcPct val="0"/>
              </a:spcBef>
              <a:spcAft>
                <a:spcPct val="0"/>
              </a:spcAft>
            </a:pPr>
            <a:endParaRPr lang="nl-BE" altLang="nl-NL" sz="1200">
              <a:solidFill>
                <a:srgbClr val="1F4E79"/>
              </a:solidFill>
              <a:latin typeface="Calibri" panose="020F0502020204030204" pitchFamily="34" charset="0"/>
            </a:endParaRPr>
          </a:p>
          <a:p>
            <a:pPr eaLnBrk="0" fontAlgn="base" hangingPunct="0">
              <a:spcBef>
                <a:spcPct val="0"/>
              </a:spcBef>
              <a:spcAft>
                <a:spcPct val="0"/>
              </a:spcAft>
            </a:pPr>
            <a:r>
              <a:rPr lang="nl-BE" altLang="nl-NL" sz="1200">
                <a:solidFill>
                  <a:srgbClr val="1F4E79"/>
                </a:solidFill>
                <a:latin typeface="Calibri" panose="020F0502020204030204" pitchFamily="34" charset="0"/>
              </a:rPr>
              <a:t>	</a:t>
            </a:r>
            <a:r>
              <a:rPr lang="nl-BE" altLang="nl-NL" sz="1400">
                <a:solidFill>
                  <a:srgbClr val="1F4E79"/>
                </a:solidFill>
                <a:latin typeface="Calibri" panose="020F0502020204030204" pitchFamily="34" charset="0"/>
              </a:rPr>
              <a:t>- proposal of VLHORA-research indicators  (since 2012)</a:t>
            </a:r>
          </a:p>
          <a:p>
            <a:pPr eaLnBrk="0" fontAlgn="base" hangingPunct="0">
              <a:spcBef>
                <a:spcPct val="0"/>
              </a:spcBef>
              <a:spcAft>
                <a:spcPct val="0"/>
              </a:spcAft>
            </a:pPr>
            <a:r>
              <a:rPr lang="nl-BE" altLang="nl-NL" sz="1400">
                <a:solidFill>
                  <a:srgbClr val="1F4E79"/>
                </a:solidFill>
                <a:latin typeface="Calibri" panose="020F0502020204030204" pitchFamily="34" charset="0"/>
              </a:rPr>
              <a:t>	- definitions of input &amp; output-research indicators</a:t>
            </a:r>
          </a:p>
          <a:p>
            <a:pPr eaLnBrk="0" fontAlgn="base" hangingPunct="0">
              <a:spcBef>
                <a:spcPct val="0"/>
              </a:spcBef>
              <a:spcAft>
                <a:spcPct val="0"/>
              </a:spcAft>
            </a:pPr>
            <a:r>
              <a:rPr lang="nl-BE" altLang="nl-NL" sz="1400">
                <a:solidFill>
                  <a:srgbClr val="1F4E79"/>
                </a:solidFill>
                <a:latin typeface="Calibri" panose="020F0502020204030204" pitchFamily="34" charset="0"/>
              </a:rPr>
              <a:t>	- Finland, Estonia, Lithuania, The Netherlands, Flanders &amp; Wallonia,</a:t>
            </a:r>
          </a:p>
          <a:p>
            <a:pPr eaLnBrk="0" fontAlgn="base" hangingPunct="0">
              <a:spcBef>
                <a:spcPct val="0"/>
              </a:spcBef>
              <a:spcAft>
                <a:spcPct val="0"/>
              </a:spcAft>
            </a:pPr>
            <a:r>
              <a:rPr lang="nl-BE" altLang="nl-NL" sz="1400">
                <a:solidFill>
                  <a:srgbClr val="1F4E79"/>
                </a:solidFill>
                <a:latin typeface="Calibri" panose="020F0502020204030204" pitchFamily="34" charset="0"/>
              </a:rPr>
              <a:t>	Ireland, Austria, Switzerland, Portugal, Bavaria and Malta</a:t>
            </a:r>
          </a:p>
          <a:p>
            <a:pPr eaLnBrk="0" fontAlgn="base" hangingPunct="0">
              <a:spcBef>
                <a:spcPct val="0"/>
              </a:spcBef>
              <a:spcAft>
                <a:spcPct val="0"/>
              </a:spcAft>
            </a:pPr>
            <a:endParaRPr lang="nl-BE" altLang="nl-NL" sz="1200">
              <a:solidFill>
                <a:srgbClr val="1F4E79"/>
              </a:solidFill>
              <a:latin typeface="Calibri" panose="020F0502020204030204" pitchFamily="34" charset="0"/>
            </a:endParaRPr>
          </a:p>
          <a:p>
            <a:pPr eaLnBrk="0" fontAlgn="base" hangingPunct="0">
              <a:spcBef>
                <a:spcPct val="0"/>
              </a:spcBef>
              <a:spcAft>
                <a:spcPct val="0"/>
              </a:spcAft>
            </a:pPr>
            <a:r>
              <a:rPr lang="nl-BE" altLang="nl-NL" sz="1600" b="1">
                <a:solidFill>
                  <a:srgbClr val="1F4E79"/>
                </a:solidFill>
                <a:latin typeface="Calibri" panose="020F0502020204030204" pitchFamily="34" charset="0"/>
              </a:rPr>
              <a:t>2. Research &amp; Innovation Working Group  - 21 February 2019 – Brussels</a:t>
            </a:r>
          </a:p>
          <a:p>
            <a:pPr eaLnBrk="0" fontAlgn="base" hangingPunct="0">
              <a:spcBef>
                <a:spcPct val="0"/>
              </a:spcBef>
              <a:spcAft>
                <a:spcPct val="0"/>
              </a:spcAft>
            </a:pPr>
            <a:endParaRPr lang="nl-BE" altLang="nl-NL" sz="1200">
              <a:solidFill>
                <a:srgbClr val="1F4E79"/>
              </a:solidFill>
              <a:latin typeface="Calibri" panose="020F0502020204030204" pitchFamily="34" charset="0"/>
            </a:endParaRPr>
          </a:p>
          <a:p>
            <a:pPr eaLnBrk="0" fontAlgn="base" hangingPunct="0">
              <a:spcBef>
                <a:spcPct val="0"/>
              </a:spcBef>
              <a:spcAft>
                <a:spcPct val="0"/>
              </a:spcAft>
            </a:pPr>
            <a:r>
              <a:rPr lang="nl-BE" altLang="nl-NL" sz="1200">
                <a:solidFill>
                  <a:srgbClr val="1F4E79"/>
                </a:solidFill>
              </a:rPr>
              <a:t>	</a:t>
            </a:r>
            <a:r>
              <a:rPr lang="nl-BE" altLang="nl-NL" sz="1400">
                <a:solidFill>
                  <a:srgbClr val="1F4E79"/>
                </a:solidFill>
              </a:rPr>
              <a:t>- feasibility analysis: choice of research-indicators</a:t>
            </a:r>
          </a:p>
          <a:p>
            <a:pPr eaLnBrk="0" fontAlgn="base" hangingPunct="0">
              <a:spcBef>
                <a:spcPct val="0"/>
              </a:spcBef>
              <a:spcAft>
                <a:spcPct val="0"/>
              </a:spcAft>
            </a:pPr>
            <a:r>
              <a:rPr lang="nl-BE" altLang="nl-NL" sz="1400">
                <a:solidFill>
                  <a:srgbClr val="1F4E79"/>
                </a:solidFill>
              </a:rPr>
              <a:t>	- discussion on definitions</a:t>
            </a:r>
          </a:p>
          <a:p>
            <a:pPr eaLnBrk="0" fontAlgn="base" hangingPunct="0">
              <a:spcBef>
                <a:spcPct val="0"/>
              </a:spcBef>
              <a:spcAft>
                <a:spcPct val="0"/>
              </a:spcAft>
            </a:pPr>
            <a:r>
              <a:rPr lang="nl-BE" altLang="nl-NL" sz="1400">
                <a:solidFill>
                  <a:srgbClr val="1F4E79"/>
                </a:solidFill>
              </a:rPr>
              <a:t>	- final decisions: 5 input-indicators, 1 output-indicator and 1 general indicator</a:t>
            </a:r>
            <a:endParaRPr lang="nl-BE" altLang="nl-NL" sz="1400">
              <a:solidFill>
                <a:srgbClr val="1F4E79"/>
              </a:solidFill>
              <a:latin typeface="Calibri" panose="020F0502020204030204" pitchFamily="34" charset="0"/>
            </a:endParaRPr>
          </a:p>
          <a:p>
            <a:pPr eaLnBrk="0" fontAlgn="base" hangingPunct="0">
              <a:spcBef>
                <a:spcPct val="0"/>
              </a:spcBef>
              <a:spcAft>
                <a:spcPct val="0"/>
              </a:spcAft>
            </a:pPr>
            <a:endParaRPr lang="nl-BE" altLang="nl-NL" sz="1400">
              <a:solidFill>
                <a:srgbClr val="1F4E79"/>
              </a:solidFill>
              <a:latin typeface="Calibri" panose="020F0502020204030204" pitchFamily="34" charset="0"/>
            </a:endParaRPr>
          </a:p>
          <a:p>
            <a:pPr eaLnBrk="0" fontAlgn="base" hangingPunct="0">
              <a:spcBef>
                <a:spcPct val="0"/>
              </a:spcBef>
              <a:spcAft>
                <a:spcPct val="0"/>
              </a:spcAft>
            </a:pPr>
            <a:r>
              <a:rPr lang="nl-BE" altLang="nl-NL" sz="1600" b="1">
                <a:solidFill>
                  <a:srgbClr val="1F4E79"/>
                </a:solidFill>
                <a:latin typeface="Calibri" panose="020F0502020204030204" pitchFamily="34" charset="0"/>
              </a:rPr>
              <a:t>3. Analysis Bachelor-paper (by UASnet-intern Alec Moons) – September 2019</a:t>
            </a:r>
          </a:p>
          <a:p>
            <a:pPr eaLnBrk="0" fontAlgn="base" hangingPunct="0">
              <a:spcBef>
                <a:spcPct val="0"/>
              </a:spcBef>
              <a:spcAft>
                <a:spcPct val="0"/>
              </a:spcAft>
            </a:pPr>
            <a:endParaRPr lang="nl-BE" altLang="nl-NL" sz="1400">
              <a:solidFill>
                <a:srgbClr val="1F4E79"/>
              </a:solidFill>
              <a:latin typeface="Calibri" panose="020F0502020204030204" pitchFamily="34" charset="0"/>
            </a:endParaRPr>
          </a:p>
          <a:p>
            <a:pPr eaLnBrk="0" fontAlgn="base" hangingPunct="0">
              <a:spcBef>
                <a:spcPct val="0"/>
              </a:spcBef>
              <a:spcAft>
                <a:spcPct val="0"/>
              </a:spcAft>
            </a:pPr>
            <a:r>
              <a:rPr lang="nl-BE" altLang="nl-NL" sz="1400">
                <a:solidFill>
                  <a:srgbClr val="1F4E79"/>
                </a:solidFill>
                <a:latin typeface="Calibri" panose="020F0502020204030204" pitchFamily="34" charset="0"/>
              </a:rPr>
              <a:t>	- further analysis of provided numbers</a:t>
            </a:r>
          </a:p>
          <a:p>
            <a:pPr eaLnBrk="0" fontAlgn="base" hangingPunct="0">
              <a:spcBef>
                <a:spcPct val="0"/>
              </a:spcBef>
              <a:spcAft>
                <a:spcPct val="0"/>
              </a:spcAft>
            </a:pPr>
            <a:r>
              <a:rPr lang="nl-BE" altLang="nl-NL" sz="1400">
                <a:solidFill>
                  <a:srgbClr val="1F4E79"/>
                </a:solidFill>
                <a:latin typeface="Calibri" panose="020F0502020204030204" pitchFamily="34" charset="0"/>
              </a:rPr>
              <a:t>	- future efforts are necessary</a:t>
            </a:r>
          </a:p>
          <a:p>
            <a:pPr eaLnBrk="0" fontAlgn="base" hangingPunct="0">
              <a:spcBef>
                <a:spcPct val="0"/>
              </a:spcBef>
              <a:spcAft>
                <a:spcPct val="0"/>
              </a:spcAft>
            </a:pPr>
            <a:endParaRPr lang="nl-BE" altLang="nl-NL" sz="1200">
              <a:solidFill>
                <a:srgbClr val="1F4E79"/>
              </a:solidFill>
              <a:latin typeface="Calibri" panose="020F0502020204030204" pitchFamily="34" charset="0"/>
            </a:endParaRPr>
          </a:p>
          <a:p>
            <a:pPr eaLnBrk="0" fontAlgn="base" hangingPunct="0">
              <a:spcBef>
                <a:spcPct val="0"/>
              </a:spcBef>
              <a:spcAft>
                <a:spcPct val="0"/>
              </a:spcAft>
            </a:pPr>
            <a:endParaRPr lang="nl-BE" altLang="nl-NL" sz="1200">
              <a:solidFill>
                <a:srgbClr val="1F4E79"/>
              </a:solidFill>
              <a:latin typeface="Calibri" panose="020F0502020204030204" pitchFamily="34" charset="0"/>
            </a:endParaRPr>
          </a:p>
        </p:txBody>
      </p:sp>
      <p:pic>
        <p:nvPicPr>
          <p:cNvPr id="93191" name="Picture 2">
            <a:extLst>
              <a:ext uri="{FF2B5EF4-FFF2-40B4-BE49-F238E27FC236}">
                <a16:creationId xmlns:a16="http://schemas.microsoft.com/office/drawing/2014/main" id="{4D22B93A-9E8B-4F5E-AF17-81CBFE435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950" y="606425"/>
            <a:ext cx="2573338"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1550D7B-AD96-4720-8375-94611931B511}"/>
              </a:ext>
            </a:extLst>
          </p:cNvPr>
          <p:cNvSpPr>
            <a:spLocks noGrp="1"/>
          </p:cNvSpPr>
          <p:nvPr>
            <p:ph type="title"/>
          </p:nvPr>
        </p:nvSpPr>
        <p:spPr>
          <a:xfrm>
            <a:off x="838200" y="365125"/>
            <a:ext cx="10515600" cy="1325563"/>
          </a:xfrm>
        </p:spPr>
        <p:txBody>
          <a:bodyPr/>
          <a:lstStyle/>
          <a:p>
            <a:endParaRPr lang="nl-NL"/>
          </a:p>
        </p:txBody>
      </p:sp>
      <p:pic>
        <p:nvPicPr>
          <p:cNvPr id="5" name="Afbeelding 4">
            <a:extLst>
              <a:ext uri="{FF2B5EF4-FFF2-40B4-BE49-F238E27FC236}">
                <a16:creationId xmlns:a16="http://schemas.microsoft.com/office/drawing/2014/main" id="{47FDEFCD-93D7-4CC0-A82C-B2B141B8B8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6" name="Rechthoek 5">
            <a:extLst>
              <a:ext uri="{FF2B5EF4-FFF2-40B4-BE49-F238E27FC236}">
                <a16:creationId xmlns:a16="http://schemas.microsoft.com/office/drawing/2014/main" id="{A72B1AA0-1EB3-41C4-890E-E10663FCCD50}"/>
              </a:ext>
            </a:extLst>
          </p:cNvPr>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150BBA68-CC83-4DB1-B5AD-D3ED238CA73F}"/>
              </a:ext>
            </a:extLst>
          </p:cNvPr>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
        <p:nvSpPr>
          <p:cNvPr id="8" name="Tekstvak 7">
            <a:extLst>
              <a:ext uri="{FF2B5EF4-FFF2-40B4-BE49-F238E27FC236}">
                <a16:creationId xmlns:a16="http://schemas.microsoft.com/office/drawing/2014/main" id="{BC6EEC33-FD01-4551-BC57-34E846AC98EC}"/>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endParaRPr lang="en-US" sz="2800" b="1" dirty="0">
              <a:solidFill>
                <a:schemeClr val="bg1"/>
              </a:solidFill>
              <a:latin typeface="Garamond" panose="02020404030301010803" pitchFamily="18" charset="0"/>
            </a:endParaRPr>
          </a:p>
        </p:txBody>
      </p:sp>
      <p:sp>
        <p:nvSpPr>
          <p:cNvPr id="9" name="Rechthoek 8">
            <a:extLst>
              <a:ext uri="{FF2B5EF4-FFF2-40B4-BE49-F238E27FC236}">
                <a16:creationId xmlns:a16="http://schemas.microsoft.com/office/drawing/2014/main" id="{D9499417-8CCB-4838-879A-11854D1D2807}"/>
              </a:ext>
            </a:extLst>
          </p:cNvPr>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ED8E72DF-BAEC-4AAD-86AF-4E4753E993BD}"/>
              </a:ext>
            </a:extLst>
          </p:cNvPr>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Tekstvak 10">
            <a:extLst>
              <a:ext uri="{FF2B5EF4-FFF2-40B4-BE49-F238E27FC236}">
                <a16:creationId xmlns:a16="http://schemas.microsoft.com/office/drawing/2014/main" id="{4E600BB0-66F8-410D-B20F-2980FDADE1BA}"/>
              </a:ext>
            </a:extLst>
          </p:cNvPr>
          <p:cNvSpPr txBox="1"/>
          <p:nvPr/>
        </p:nvSpPr>
        <p:spPr>
          <a:xfrm>
            <a:off x="-1" y="2825218"/>
            <a:ext cx="12192001" cy="1477328"/>
          </a:xfrm>
          <a:prstGeom prst="rect">
            <a:avLst/>
          </a:prstGeom>
          <a:noFill/>
        </p:spPr>
        <p:txBody>
          <a:bodyPr wrap="square" rtlCol="0">
            <a:spAutoFit/>
          </a:bodyPr>
          <a:lstStyle/>
          <a:p>
            <a:pPr lvl="0" algn="ctr"/>
            <a:r>
              <a:rPr lang="nl-NL" sz="5400" dirty="0">
                <a:solidFill>
                  <a:srgbClr val="820000"/>
                </a:solidFill>
                <a:latin typeface="Garamond" panose="02020404030301010803" pitchFamily="18" charset="0"/>
              </a:rPr>
              <a:t>Lunch break</a:t>
            </a:r>
          </a:p>
          <a:p>
            <a:pPr algn="ctr"/>
            <a:r>
              <a:rPr lang="nl-NL" sz="3600" i="1" dirty="0">
                <a:solidFill>
                  <a:schemeClr val="tx1">
                    <a:lumMod val="50000"/>
                  </a:schemeClr>
                </a:solidFill>
                <a:latin typeface="Garamond" panose="02020404030301010803" pitchFamily="18" charset="0"/>
              </a:rPr>
              <a:t>We </a:t>
            </a:r>
            <a:r>
              <a:rPr lang="nl-NL" sz="3600" i="1" dirty="0" err="1">
                <a:solidFill>
                  <a:schemeClr val="tx1">
                    <a:lumMod val="50000"/>
                  </a:schemeClr>
                </a:solidFill>
                <a:latin typeface="Garamond" panose="02020404030301010803" pitchFamily="18" charset="0"/>
              </a:rPr>
              <a:t>will</a:t>
            </a:r>
            <a:r>
              <a:rPr lang="nl-NL" sz="3600" i="1" dirty="0">
                <a:solidFill>
                  <a:schemeClr val="tx1">
                    <a:lumMod val="50000"/>
                  </a:schemeClr>
                </a:solidFill>
                <a:latin typeface="Garamond" panose="02020404030301010803" pitchFamily="18" charset="0"/>
              </a:rPr>
              <a:t> start </a:t>
            </a:r>
            <a:r>
              <a:rPr lang="nl-NL" sz="3600" i="1" dirty="0" err="1">
                <a:solidFill>
                  <a:schemeClr val="tx1">
                    <a:lumMod val="50000"/>
                  </a:schemeClr>
                </a:solidFill>
                <a:latin typeface="Garamond" panose="02020404030301010803" pitchFamily="18" charset="0"/>
              </a:rPr>
              <a:t>again</a:t>
            </a:r>
            <a:r>
              <a:rPr lang="nl-NL" sz="3600" i="1" dirty="0">
                <a:solidFill>
                  <a:schemeClr val="tx1">
                    <a:lumMod val="50000"/>
                  </a:schemeClr>
                </a:solidFill>
                <a:latin typeface="Garamond" panose="02020404030301010803" pitchFamily="18" charset="0"/>
              </a:rPr>
              <a:t> at 13.15</a:t>
            </a:r>
          </a:p>
        </p:txBody>
      </p:sp>
      <p:pic>
        <p:nvPicPr>
          <p:cNvPr id="12" name="Picture 6">
            <a:extLst>
              <a:ext uri="{FF2B5EF4-FFF2-40B4-BE49-F238E27FC236}">
                <a16:creationId xmlns:a16="http://schemas.microsoft.com/office/drawing/2014/main" id="{7CF12CC2-FCAE-47C1-8056-301A829B74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836331" y="6192845"/>
            <a:ext cx="599599" cy="5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kstvak 12">
            <a:extLst>
              <a:ext uri="{FF2B5EF4-FFF2-40B4-BE49-F238E27FC236}">
                <a16:creationId xmlns:a16="http://schemas.microsoft.com/office/drawing/2014/main" id="{C726B0ED-2C29-4A3A-A3F6-9EA9426BC124}"/>
              </a:ext>
            </a:extLst>
          </p:cNvPr>
          <p:cNvSpPr txBox="1"/>
          <p:nvPr/>
        </p:nvSpPr>
        <p:spPr>
          <a:xfrm>
            <a:off x="10273610" y="6230027"/>
            <a:ext cx="2162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Garamond" panose="02020404030301010803" pitchFamily="18" charset="0"/>
              </a:rPr>
              <a:t>#UASEU19</a:t>
            </a:r>
          </a:p>
        </p:txBody>
      </p:sp>
    </p:spTree>
    <p:extLst>
      <p:ext uri="{BB962C8B-B14F-4D97-AF65-F5344CB8AC3E}">
        <p14:creationId xmlns:p14="http://schemas.microsoft.com/office/powerpoint/2010/main" val="919285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hthoek 30">
            <a:extLst>
              <a:ext uri="{FF2B5EF4-FFF2-40B4-BE49-F238E27FC236}">
                <a16:creationId xmlns:a16="http://schemas.microsoft.com/office/drawing/2014/main" id="{CF56E12A-4557-4598-B766-193905F080E2}"/>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sp>
        <p:nvSpPr>
          <p:cNvPr id="94211" name="Tekstvak 4">
            <a:extLst>
              <a:ext uri="{FF2B5EF4-FFF2-40B4-BE49-F238E27FC236}">
                <a16:creationId xmlns:a16="http://schemas.microsoft.com/office/drawing/2014/main" id="{A51BB522-7089-4078-AB84-E40BB1CC6969}"/>
              </a:ext>
            </a:extLst>
          </p:cNvPr>
          <p:cNvSpPr txBox="1">
            <a:spLocks noChangeArrowheads="1"/>
          </p:cNvSpPr>
          <p:nvPr/>
        </p:nvSpPr>
        <p:spPr bwMode="auto">
          <a:xfrm>
            <a:off x="2495550" y="295275"/>
            <a:ext cx="230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BE" altLang="nl-NL" sz="1800" b="1">
                <a:solidFill>
                  <a:srgbClr val="1F4E79"/>
                </a:solidFill>
              </a:rPr>
              <a:t>Input-Indicators</a:t>
            </a:r>
          </a:p>
        </p:txBody>
      </p:sp>
      <p:sp>
        <p:nvSpPr>
          <p:cNvPr id="94212" name="Tekstvak 5">
            <a:extLst>
              <a:ext uri="{FF2B5EF4-FFF2-40B4-BE49-F238E27FC236}">
                <a16:creationId xmlns:a16="http://schemas.microsoft.com/office/drawing/2014/main" id="{EBFFBB33-45D6-4073-9B36-B013DFAE9E8C}"/>
              </a:ext>
            </a:extLst>
          </p:cNvPr>
          <p:cNvSpPr txBox="1">
            <a:spLocks noChangeArrowheads="1"/>
          </p:cNvSpPr>
          <p:nvPr/>
        </p:nvSpPr>
        <p:spPr bwMode="auto">
          <a:xfrm>
            <a:off x="7319963" y="295275"/>
            <a:ext cx="230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BE" altLang="nl-NL" sz="1800" b="1">
                <a:solidFill>
                  <a:srgbClr val="1F4E79"/>
                </a:solidFill>
              </a:rPr>
              <a:t>Output-Indicators</a:t>
            </a:r>
          </a:p>
        </p:txBody>
      </p:sp>
      <p:graphicFrame>
        <p:nvGraphicFramePr>
          <p:cNvPr id="8" name="Tabel 7">
            <a:extLst>
              <a:ext uri="{FF2B5EF4-FFF2-40B4-BE49-F238E27FC236}">
                <a16:creationId xmlns:a16="http://schemas.microsoft.com/office/drawing/2014/main" id="{CCE06AD1-5A25-4124-B3E4-E0B29DEE33A2}"/>
              </a:ext>
            </a:extLst>
          </p:cNvPr>
          <p:cNvGraphicFramePr>
            <a:graphicFrameLocks noGrp="1"/>
          </p:cNvGraphicFramePr>
          <p:nvPr/>
        </p:nvGraphicFramePr>
        <p:xfrm>
          <a:off x="3779839" y="1085850"/>
          <a:ext cx="1703387" cy="5354637"/>
        </p:xfrm>
        <a:graphic>
          <a:graphicData uri="http://schemas.openxmlformats.org/drawingml/2006/table">
            <a:tbl>
              <a:tblPr firstRow="1" bandRow="1">
                <a:tableStyleId>{2D5ABB26-0587-4C30-8999-92F81FD0307C}</a:tableStyleId>
              </a:tblPr>
              <a:tblGrid>
                <a:gridCol w="1703387">
                  <a:extLst>
                    <a:ext uri="{9D8B030D-6E8A-4147-A177-3AD203B41FA5}">
                      <a16:colId xmlns:a16="http://schemas.microsoft.com/office/drawing/2014/main" val="20000"/>
                    </a:ext>
                  </a:extLst>
                </a:gridCol>
              </a:tblGrid>
              <a:tr h="208364">
                <a:tc>
                  <a:txBody>
                    <a:bodyPr/>
                    <a:lstStyle/>
                    <a:p>
                      <a:pPr algn="ctr">
                        <a:lnSpc>
                          <a:spcPct val="107000"/>
                        </a:lnSpc>
                        <a:spcAft>
                          <a:spcPts val="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0"/>
                  </a:ext>
                </a:extLst>
              </a:tr>
              <a:tr h="1142019">
                <a:tc>
                  <a:txBody>
                    <a:bodyPr/>
                    <a:lstStyle/>
                    <a:p>
                      <a:pPr>
                        <a:lnSpc>
                          <a:spcPct val="107000"/>
                        </a:lnSpc>
                        <a:spcAft>
                          <a:spcPts val="0"/>
                        </a:spcAft>
                      </a:pPr>
                      <a:r>
                        <a:rPr lang="en-GB" sz="1800" dirty="0">
                          <a:effectLst/>
                        </a:rPr>
                        <a:t>Number of UAS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1"/>
                  </a:ext>
                </a:extLst>
              </a:tr>
              <a:tr h="1224247">
                <a:tc>
                  <a:txBody>
                    <a:bodyPr/>
                    <a:lstStyle/>
                    <a:p>
                      <a:pPr>
                        <a:lnSpc>
                          <a:spcPct val="107000"/>
                        </a:lnSpc>
                        <a:spcAft>
                          <a:spcPts val="0"/>
                        </a:spcAft>
                      </a:pPr>
                      <a:r>
                        <a:rPr lang="en-GB" sz="1800" dirty="0">
                          <a:effectLst/>
                        </a:rPr>
                        <a:t>Number of students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2"/>
                  </a:ext>
                </a:extLst>
              </a:tr>
              <a:tr h="1224247">
                <a:tc>
                  <a:txBody>
                    <a:bodyPr/>
                    <a:lstStyle/>
                    <a:p>
                      <a:pPr>
                        <a:lnSpc>
                          <a:spcPct val="107000"/>
                        </a:lnSpc>
                        <a:spcAft>
                          <a:spcPts val="0"/>
                        </a:spcAft>
                      </a:pPr>
                      <a:r>
                        <a:rPr lang="en-GB" sz="1800" dirty="0">
                          <a:effectLst/>
                        </a:rPr>
                        <a:t>Yearly public research budget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3"/>
                  </a:ext>
                </a:extLst>
              </a:tr>
              <a:tr h="1555760">
                <a:tc>
                  <a:txBody>
                    <a:bodyPr/>
                    <a:lstStyle/>
                    <a:p>
                      <a:pPr>
                        <a:lnSpc>
                          <a:spcPct val="107000"/>
                        </a:lnSpc>
                        <a:spcAft>
                          <a:spcPts val="0"/>
                        </a:spcAft>
                      </a:pPr>
                      <a:r>
                        <a:rPr lang="en-GB" sz="1800" dirty="0">
                          <a:effectLst/>
                        </a:rPr>
                        <a:t>Amount of</a:t>
                      </a:r>
                      <a:r>
                        <a:rPr lang="en-GB" sz="1800" baseline="0" dirty="0">
                          <a:effectLst/>
                        </a:rPr>
                        <a:t> researchers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10" marR="68610" marT="0" marB="0"/>
                </a:tc>
                <a:extLst>
                  <a:ext uri="{0D108BD9-81ED-4DB2-BD59-A6C34878D82A}">
                    <a16:rowId xmlns:a16="http://schemas.microsoft.com/office/drawing/2014/main" val="10004"/>
                  </a:ext>
                </a:extLst>
              </a:tr>
            </a:tbl>
          </a:graphicData>
        </a:graphic>
      </p:graphicFrame>
      <p:pic>
        <p:nvPicPr>
          <p:cNvPr id="9" name="Afbeelding 8">
            <a:extLst>
              <a:ext uri="{FF2B5EF4-FFF2-40B4-BE49-F238E27FC236}">
                <a16:creationId xmlns:a16="http://schemas.microsoft.com/office/drawing/2014/main" id="{F95C992C-37FE-4A40-B6D6-383D9E3ACB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814" y="906464"/>
            <a:ext cx="9159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82C6B5CD-C850-477E-94A8-A83C016C15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51" y="2157413"/>
            <a:ext cx="99536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572868E1-B963-4E91-9C11-45BD409B7B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2189" y="3319464"/>
            <a:ext cx="1265237"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A61D1ACB-2BF2-406E-919D-B8657C9D5B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6475" y="4584700"/>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el 12">
            <a:extLst>
              <a:ext uri="{FF2B5EF4-FFF2-40B4-BE49-F238E27FC236}">
                <a16:creationId xmlns:a16="http://schemas.microsoft.com/office/drawing/2014/main" id="{7490791B-12FC-4133-92C6-E68BC534614F}"/>
              </a:ext>
            </a:extLst>
          </p:cNvPr>
          <p:cNvGraphicFramePr>
            <a:graphicFrameLocks noGrp="1"/>
          </p:cNvGraphicFramePr>
          <p:nvPr/>
        </p:nvGraphicFramePr>
        <p:xfrm>
          <a:off x="8475663" y="663575"/>
          <a:ext cx="1701800" cy="6408737"/>
        </p:xfrm>
        <a:graphic>
          <a:graphicData uri="http://schemas.openxmlformats.org/drawingml/2006/table">
            <a:tbl>
              <a:tblPr firstRow="1" bandRow="1">
                <a:tableStyleId>{2D5ABB26-0587-4C30-8999-92F81FD0307C}</a:tableStyleId>
              </a:tblPr>
              <a:tblGrid>
                <a:gridCol w="1701800">
                  <a:extLst>
                    <a:ext uri="{9D8B030D-6E8A-4147-A177-3AD203B41FA5}">
                      <a16:colId xmlns:a16="http://schemas.microsoft.com/office/drawing/2014/main" val="20000"/>
                    </a:ext>
                  </a:extLst>
                </a:gridCol>
              </a:tblGrid>
              <a:tr h="179446">
                <a:tc>
                  <a:txBody>
                    <a:bodyPr/>
                    <a:lstStyle/>
                    <a:p>
                      <a:pPr algn="ctr">
                        <a:lnSpc>
                          <a:spcPct val="107000"/>
                        </a:lnSpc>
                        <a:spcAft>
                          <a:spcPts val="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44" marR="68544" marT="0" marB="0"/>
                </a:tc>
                <a:extLst>
                  <a:ext uri="{0D108BD9-81ED-4DB2-BD59-A6C34878D82A}">
                    <a16:rowId xmlns:a16="http://schemas.microsoft.com/office/drawing/2014/main" val="10000"/>
                  </a:ext>
                </a:extLst>
              </a:tr>
              <a:tr h="1045011">
                <a:tc>
                  <a:txBody>
                    <a:bodyPr/>
                    <a:lstStyle/>
                    <a:p>
                      <a:pPr>
                        <a:lnSpc>
                          <a:spcPct val="107000"/>
                        </a:lnSpc>
                        <a:spcAft>
                          <a:spcPts val="0"/>
                        </a:spcAft>
                      </a:pPr>
                      <a:r>
                        <a:rPr lang="en-GB" sz="1600" dirty="0">
                          <a:effectLst/>
                        </a:rPr>
                        <a:t>Labour</a:t>
                      </a:r>
                      <a:r>
                        <a:rPr lang="en-GB" sz="1600" baseline="0" dirty="0">
                          <a:effectLst/>
                        </a:rPr>
                        <a:t> market partners (private &amp; public)</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44" marR="68544" marT="0" marB="0"/>
                </a:tc>
                <a:extLst>
                  <a:ext uri="{0D108BD9-81ED-4DB2-BD59-A6C34878D82A}">
                    <a16:rowId xmlns:a16="http://schemas.microsoft.com/office/drawing/2014/main" val="10001"/>
                  </a:ext>
                </a:extLst>
              </a:tr>
              <a:tr h="1174368">
                <a:tc>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GB" sz="1600" dirty="0">
                          <a:effectLst/>
                        </a:rPr>
                        <a:t>Knowledge</a:t>
                      </a:r>
                      <a:r>
                        <a:rPr lang="en-GB" sz="1600" baseline="0" dirty="0">
                          <a:effectLst/>
                        </a:rPr>
                        <a:t> centres in RDI-projects</a:t>
                      </a:r>
                      <a:endParaRPr lang="nl-NL" sz="1600" dirty="0">
                        <a:effectLst/>
                      </a:endParaRPr>
                    </a:p>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44" marR="68544" marT="0" marB="0"/>
                </a:tc>
                <a:extLst>
                  <a:ext uri="{0D108BD9-81ED-4DB2-BD59-A6C34878D82A}">
                    <a16:rowId xmlns:a16="http://schemas.microsoft.com/office/drawing/2014/main" val="10002"/>
                  </a:ext>
                </a:extLst>
              </a:tr>
              <a:tr h="1149183">
                <a:tc>
                  <a:txBody>
                    <a:bodyPr/>
                    <a:lstStyle/>
                    <a:p>
                      <a:pPr>
                        <a:lnSpc>
                          <a:spcPct val="107000"/>
                        </a:lnSpc>
                        <a:spcAft>
                          <a:spcPts val="0"/>
                        </a:spcAft>
                      </a:pPr>
                      <a:r>
                        <a:rPr lang="en-GB" sz="1600" dirty="0">
                          <a:effectLst/>
                        </a:rPr>
                        <a:t>Scientific &amp; Professional Publications</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44" marR="68544" marT="0" marB="0"/>
                </a:tc>
                <a:extLst>
                  <a:ext uri="{0D108BD9-81ED-4DB2-BD59-A6C34878D82A}">
                    <a16:rowId xmlns:a16="http://schemas.microsoft.com/office/drawing/2014/main" val="10003"/>
                  </a:ext>
                </a:extLst>
              </a:tr>
              <a:tr h="1304607">
                <a:tc>
                  <a:txBody>
                    <a:bodyPr/>
                    <a:lstStyle/>
                    <a:p>
                      <a:pPr>
                        <a:lnSpc>
                          <a:spcPct val="107000"/>
                        </a:lnSpc>
                        <a:spcAft>
                          <a:spcPts val="0"/>
                        </a:spcAft>
                      </a:pPr>
                      <a:r>
                        <a:rPr lang="en-US" sz="1600" noProof="0" dirty="0">
                          <a:effectLst/>
                        </a:rPr>
                        <a:t>Lectures &amp; Poster Presentations</a:t>
                      </a:r>
                    </a:p>
                    <a:p>
                      <a:pPr>
                        <a:lnSpc>
                          <a:spcPct val="107000"/>
                        </a:lnSpc>
                        <a:spcAft>
                          <a:spcPts val="0"/>
                        </a:spcAft>
                      </a:pPr>
                      <a:r>
                        <a:rPr lang="en-US" sz="1600" noProof="0" dirty="0">
                          <a:effectLst/>
                        </a:rPr>
                        <a:t>(</a:t>
                      </a:r>
                      <a:r>
                        <a:rPr lang="en-US" sz="1600" noProof="0" dirty="0" err="1">
                          <a:effectLst/>
                        </a:rPr>
                        <a:t>labour</a:t>
                      </a:r>
                      <a:r>
                        <a:rPr lang="en-US" sz="1600" noProof="0" dirty="0">
                          <a:effectLst/>
                        </a:rPr>
                        <a:t> market &amp; scientific world)</a:t>
                      </a:r>
                    </a:p>
                    <a:p>
                      <a:pPr>
                        <a:lnSpc>
                          <a:spcPct val="107000"/>
                        </a:lnSpc>
                        <a:spcAft>
                          <a:spcPts val="0"/>
                        </a:spcAft>
                      </a:pPr>
                      <a:endParaRPr lang="en-US"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46" marR="68546" marT="0" marB="0"/>
                </a:tc>
                <a:extLst>
                  <a:ext uri="{0D108BD9-81ED-4DB2-BD59-A6C34878D82A}">
                    <a16:rowId xmlns:a16="http://schemas.microsoft.com/office/drawing/2014/main" val="10004"/>
                  </a:ext>
                </a:extLst>
              </a:tr>
              <a:tr h="1556122">
                <a:tc>
                  <a:txBody>
                    <a:bodyPr/>
                    <a:lstStyle/>
                    <a:p>
                      <a:pPr>
                        <a:lnSpc>
                          <a:spcPct val="107000"/>
                        </a:lnSpc>
                        <a:spcAft>
                          <a:spcPts val="0"/>
                        </a:spcAft>
                      </a:pPr>
                      <a:r>
                        <a:rPr lang="nl-BE" sz="1600" dirty="0">
                          <a:effectLst/>
                        </a:rPr>
                        <a:t>Symposia at </a:t>
                      </a:r>
                      <a:r>
                        <a:rPr lang="nl-BE" sz="1600" dirty="0" err="1">
                          <a:effectLst/>
                        </a:rPr>
                        <a:t>your</a:t>
                      </a:r>
                      <a:r>
                        <a:rPr lang="nl-BE" sz="1600" dirty="0">
                          <a:effectLst/>
                        </a:rPr>
                        <a:t> UAS</a:t>
                      </a:r>
                    </a:p>
                  </a:txBody>
                  <a:tcPr marL="68546" marR="68546" marT="0" marB="0"/>
                </a:tc>
                <a:extLst>
                  <a:ext uri="{0D108BD9-81ED-4DB2-BD59-A6C34878D82A}">
                    <a16:rowId xmlns:a16="http://schemas.microsoft.com/office/drawing/2014/main" val="10005"/>
                  </a:ext>
                </a:extLst>
              </a:tr>
            </a:tbl>
          </a:graphicData>
        </a:graphic>
      </p:graphicFrame>
      <p:pic>
        <p:nvPicPr>
          <p:cNvPr id="23" name="Afbeelding 22">
            <a:extLst>
              <a:ext uri="{FF2B5EF4-FFF2-40B4-BE49-F238E27FC236}">
                <a16:creationId xmlns:a16="http://schemas.microsoft.com/office/drawing/2014/main" id="{79F40C0E-B018-487D-B4EC-E891A82B06E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101" y="711201"/>
            <a:ext cx="1103313"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fbeelding 23">
            <a:extLst>
              <a:ext uri="{FF2B5EF4-FFF2-40B4-BE49-F238E27FC236}">
                <a16:creationId xmlns:a16="http://schemas.microsoft.com/office/drawing/2014/main" id="{18170E82-3FF0-435C-BA98-03688E18D1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2126" y="1878014"/>
            <a:ext cx="9556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Afbeelding 24">
            <a:extLst>
              <a:ext uri="{FF2B5EF4-FFF2-40B4-BE49-F238E27FC236}">
                <a16:creationId xmlns:a16="http://schemas.microsoft.com/office/drawing/2014/main" id="{D5A65C6E-9D0A-48D0-82F3-3B7371F890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6413" y="2998789"/>
            <a:ext cx="8826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Afbeelding 25">
            <a:extLst>
              <a:ext uri="{FF2B5EF4-FFF2-40B4-BE49-F238E27FC236}">
                <a16:creationId xmlns:a16="http://schemas.microsoft.com/office/drawing/2014/main" id="{CA5881CA-6C9F-47C4-AF87-3287C2F8D23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81826" y="4083050"/>
            <a:ext cx="6762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fbeelding 26">
            <a:extLst>
              <a:ext uri="{FF2B5EF4-FFF2-40B4-BE49-F238E27FC236}">
                <a16:creationId xmlns:a16="http://schemas.microsoft.com/office/drawing/2014/main" id="{54BE67AD-1296-43DC-8AD9-D39252F9D95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18325" y="5256214"/>
            <a:ext cx="750888"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5" name="Picture 14" descr="\\snffas02.snfbern.ch\home$\cgeerdin\Desktop\UAS4EUROPE logo.jpg">
            <a:extLst>
              <a:ext uri="{FF2B5EF4-FFF2-40B4-BE49-F238E27FC236}">
                <a16:creationId xmlns:a16="http://schemas.microsoft.com/office/drawing/2014/main" id="{7136A33A-B37E-4B99-8B01-4C122BC86C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hthoek 30">
            <a:extLst>
              <a:ext uri="{FF2B5EF4-FFF2-40B4-BE49-F238E27FC236}">
                <a16:creationId xmlns:a16="http://schemas.microsoft.com/office/drawing/2014/main" id="{2DC4B5D3-C891-4D3C-BF34-23B6C2050C2F}"/>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pic>
        <p:nvPicPr>
          <p:cNvPr id="95235" name="Afbeelding 3">
            <a:extLst>
              <a:ext uri="{FF2B5EF4-FFF2-40B4-BE49-F238E27FC236}">
                <a16:creationId xmlns:a16="http://schemas.microsoft.com/office/drawing/2014/main" id="{B60100F0-CE37-4199-BCD7-9069041E57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7614"/>
            <a:ext cx="9144000"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361BD2C5-21C3-4AA6-AD00-E03FA71FC163}"/>
              </a:ext>
            </a:extLst>
          </p:cNvPr>
          <p:cNvSpPr txBox="1">
            <a:spLocks noChangeArrowheads="1"/>
          </p:cNvSpPr>
          <p:nvPr/>
        </p:nvSpPr>
        <p:spPr bwMode="auto">
          <a:xfrm>
            <a:off x="3143250" y="371476"/>
            <a:ext cx="6408738" cy="523875"/>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nl-NL" sz="2000" b="1" dirty="0">
                <a:solidFill>
                  <a:srgbClr val="00B0F0"/>
                </a:solidFill>
                <a:latin typeface="Calibri" panose="020F0502020204030204"/>
                <a:ea typeface="ヒラギノ角ゴ Pro W3" pitchFamily="96" charset="-128"/>
              </a:rPr>
              <a:t>UAS4EUROPE </a:t>
            </a:r>
            <a:r>
              <a:rPr lang="nl-NL" sz="2000" b="1" dirty="0" err="1">
                <a:solidFill>
                  <a:srgbClr val="00B0F0"/>
                </a:solidFill>
                <a:latin typeface="Calibri" panose="020F0502020204030204"/>
                <a:ea typeface="ヒラギノ角ゴ Pro W3" pitchFamily="96" charset="-128"/>
              </a:rPr>
              <a:t>Stats</a:t>
            </a:r>
            <a:r>
              <a:rPr lang="nl-NL" sz="2000" b="1" dirty="0">
                <a:solidFill>
                  <a:srgbClr val="00B0F0"/>
                </a:solidFill>
                <a:latin typeface="Calibri" panose="020F0502020204030204"/>
                <a:ea typeface="ヒラギノ角ゴ Pro W3" pitchFamily="96" charset="-128"/>
              </a:rPr>
              <a:t> &amp; </a:t>
            </a:r>
            <a:r>
              <a:rPr lang="nl-NL" sz="2000" b="1" dirty="0" err="1">
                <a:solidFill>
                  <a:srgbClr val="00B0F0"/>
                </a:solidFill>
                <a:latin typeface="Calibri" panose="020F0502020204030204"/>
                <a:ea typeface="ヒラギノ角ゴ Pro W3" pitchFamily="96" charset="-128"/>
              </a:rPr>
              <a:t>Figures</a:t>
            </a:r>
            <a:r>
              <a:rPr lang="nl-NL" sz="2000" b="1" dirty="0">
                <a:solidFill>
                  <a:srgbClr val="00B0F0"/>
                </a:solidFill>
                <a:latin typeface="Calibri" panose="020F0502020204030204"/>
                <a:ea typeface="ヒラギノ角ゴ Pro W3" pitchFamily="96" charset="-128"/>
              </a:rPr>
              <a:t> – </a:t>
            </a:r>
            <a:r>
              <a:rPr lang="nl-NL" sz="2000" b="1" dirty="0" err="1">
                <a:solidFill>
                  <a:srgbClr val="00B0F0"/>
                </a:solidFill>
                <a:latin typeface="Calibri" panose="020F0502020204030204"/>
                <a:ea typeface="ヒラギノ角ゴ Pro W3" pitchFamily="96" charset="-128"/>
              </a:rPr>
              <a:t>February</a:t>
            </a:r>
            <a:r>
              <a:rPr lang="nl-NL" sz="2000" b="1" dirty="0">
                <a:solidFill>
                  <a:srgbClr val="00B0F0"/>
                </a:solidFill>
                <a:latin typeface="Calibri" panose="020F0502020204030204"/>
                <a:ea typeface="ヒラギノ角ゴ Pro W3" pitchFamily="96" charset="-128"/>
              </a:rPr>
              <a:t> 2019</a:t>
            </a:r>
            <a:endParaRPr lang="en-IE" sz="2000" dirty="0">
              <a:solidFill>
                <a:srgbClr val="00B0F0"/>
              </a:solidFill>
              <a:latin typeface="Arial" charset="0"/>
              <a:ea typeface="ヒラギノ角ゴ Pro W3" pitchFamily="96" charset="-128"/>
            </a:endParaRPr>
          </a:p>
          <a:p>
            <a:pPr eaLnBrk="0" fontAlgn="base" hangingPunct="0">
              <a:spcBef>
                <a:spcPct val="0"/>
              </a:spcBef>
              <a:spcAft>
                <a:spcPct val="0"/>
              </a:spcAft>
              <a:defRPr/>
            </a:pPr>
            <a:endParaRPr lang="en-IE" sz="800" dirty="0">
              <a:solidFill>
                <a:prstClr val="black"/>
              </a:solidFill>
              <a:latin typeface="Arial" charset="0"/>
              <a:ea typeface="ヒラギノ角ゴ Pro W3" pitchFamily="96" charset="-128"/>
            </a:endParaRPr>
          </a:p>
        </p:txBody>
      </p:sp>
      <p:pic>
        <p:nvPicPr>
          <p:cNvPr id="95237" name="Picture 5" descr="\\snffas02.snfbern.ch\home$\cgeerdin\Desktop\UAS4EUROPE logo.jpg">
            <a:extLst>
              <a:ext uri="{FF2B5EF4-FFF2-40B4-BE49-F238E27FC236}">
                <a16:creationId xmlns:a16="http://schemas.microsoft.com/office/drawing/2014/main" id="{66A6F90C-AADE-43E4-BC72-C90B3154B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754188" y="285751"/>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hthoek 30">
            <a:extLst>
              <a:ext uri="{FF2B5EF4-FFF2-40B4-BE49-F238E27FC236}">
                <a16:creationId xmlns:a16="http://schemas.microsoft.com/office/drawing/2014/main" id="{32CC9F8A-E47C-49BD-A1EE-7A3D6039B312}"/>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graphicFrame>
        <p:nvGraphicFramePr>
          <p:cNvPr id="4" name="Tabel 3">
            <a:extLst>
              <a:ext uri="{FF2B5EF4-FFF2-40B4-BE49-F238E27FC236}">
                <a16:creationId xmlns:a16="http://schemas.microsoft.com/office/drawing/2014/main" id="{2054F5E4-FCB8-4B4B-9B33-0708222AEAB4}"/>
              </a:ext>
            </a:extLst>
          </p:cNvPr>
          <p:cNvGraphicFramePr>
            <a:graphicFrameLocks noGrp="1"/>
          </p:cNvGraphicFramePr>
          <p:nvPr/>
        </p:nvGraphicFramePr>
        <p:xfrm>
          <a:off x="3783014" y="966789"/>
          <a:ext cx="1703387" cy="6073775"/>
        </p:xfrm>
        <a:graphic>
          <a:graphicData uri="http://schemas.openxmlformats.org/drawingml/2006/table">
            <a:tbl>
              <a:tblPr firstRow="1" bandRow="1">
                <a:tableStyleId>{2D5ABB26-0587-4C30-8999-92F81FD0307C}</a:tableStyleId>
              </a:tblPr>
              <a:tblGrid>
                <a:gridCol w="1703387">
                  <a:extLst>
                    <a:ext uri="{9D8B030D-6E8A-4147-A177-3AD203B41FA5}">
                      <a16:colId xmlns:a16="http://schemas.microsoft.com/office/drawing/2014/main" val="20000"/>
                    </a:ext>
                  </a:extLst>
                </a:gridCol>
              </a:tblGrid>
              <a:tr h="208330">
                <a:tc>
                  <a:txBody>
                    <a:bodyPr/>
                    <a:lstStyle/>
                    <a:p>
                      <a:pPr algn="ctr">
                        <a:lnSpc>
                          <a:spcPct val="107000"/>
                        </a:lnSpc>
                        <a:spcAft>
                          <a:spcPts val="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0"/>
                  </a:ext>
                </a:extLst>
              </a:tr>
              <a:tr h="925802">
                <a:tc>
                  <a:txBody>
                    <a:bodyPr/>
                    <a:lstStyle/>
                    <a:p>
                      <a:pPr>
                        <a:lnSpc>
                          <a:spcPct val="107000"/>
                        </a:lnSpc>
                        <a:spcAft>
                          <a:spcPts val="0"/>
                        </a:spcAft>
                      </a:pPr>
                      <a:r>
                        <a:rPr lang="en-GB" sz="1800" dirty="0">
                          <a:effectLst/>
                        </a:rPr>
                        <a:t>Number of UAS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1"/>
                  </a:ext>
                </a:extLst>
              </a:tr>
              <a:tr h="1224049">
                <a:tc>
                  <a:txBody>
                    <a:bodyPr/>
                    <a:lstStyle/>
                    <a:p>
                      <a:pPr>
                        <a:lnSpc>
                          <a:spcPct val="107000"/>
                        </a:lnSpc>
                        <a:spcAft>
                          <a:spcPts val="0"/>
                        </a:spcAft>
                      </a:pPr>
                      <a:r>
                        <a:rPr lang="en-GB" sz="1800" dirty="0">
                          <a:effectLst/>
                        </a:rPr>
                        <a:t>Number of students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2"/>
                  </a:ext>
                </a:extLst>
              </a:tr>
              <a:tr h="1008040">
                <a:tc>
                  <a:txBody>
                    <a:bodyPr/>
                    <a:lstStyle/>
                    <a:p>
                      <a:pPr>
                        <a:lnSpc>
                          <a:spcPct val="107000"/>
                        </a:lnSpc>
                        <a:spcAft>
                          <a:spcPts val="0"/>
                        </a:spcAft>
                      </a:pPr>
                      <a:r>
                        <a:rPr lang="en-GB" sz="1800" dirty="0">
                          <a:effectLst/>
                        </a:rPr>
                        <a:t>Yearly public research budget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3"/>
                  </a:ext>
                </a:extLst>
              </a:tr>
              <a:tr h="1152046">
                <a:tc>
                  <a:txBody>
                    <a:bodyPr/>
                    <a:lstStyle/>
                    <a:p>
                      <a:pPr>
                        <a:lnSpc>
                          <a:spcPct val="107000"/>
                        </a:lnSpc>
                        <a:spcAft>
                          <a:spcPts val="0"/>
                        </a:spcAft>
                      </a:pPr>
                      <a:r>
                        <a:rPr lang="en-GB" sz="1800" dirty="0">
                          <a:solidFill>
                            <a:srgbClr val="7030A0"/>
                          </a:solidFill>
                          <a:effectLst/>
                        </a:rPr>
                        <a:t>Yearly Private</a:t>
                      </a:r>
                      <a:r>
                        <a:rPr lang="en-GB" sz="1800" baseline="0" dirty="0">
                          <a:solidFill>
                            <a:srgbClr val="7030A0"/>
                          </a:solidFill>
                          <a:effectLst/>
                        </a:rPr>
                        <a:t> research budget</a:t>
                      </a:r>
                      <a:endParaRPr lang="nl-BE"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10" marR="68610" marT="0" marB="0"/>
                </a:tc>
                <a:extLst>
                  <a:ext uri="{0D108BD9-81ED-4DB2-BD59-A6C34878D82A}">
                    <a16:rowId xmlns:a16="http://schemas.microsoft.com/office/drawing/2014/main" val="10004"/>
                  </a:ext>
                </a:extLst>
              </a:tr>
              <a:tr h="1555508">
                <a:tc>
                  <a:txBody>
                    <a:bodyPr/>
                    <a:lstStyle/>
                    <a:p>
                      <a:pPr>
                        <a:lnSpc>
                          <a:spcPct val="107000"/>
                        </a:lnSpc>
                        <a:spcAft>
                          <a:spcPts val="0"/>
                        </a:spcAft>
                      </a:pPr>
                      <a:r>
                        <a:rPr lang="en-US" sz="1800" noProof="0" dirty="0">
                          <a:effectLst/>
                          <a:latin typeface="Calibri" panose="020F0502020204030204" pitchFamily="34" charset="0"/>
                          <a:ea typeface="Calibri" panose="020F0502020204030204" pitchFamily="34" charset="0"/>
                          <a:cs typeface="Times New Roman" panose="02020603050405020304" pitchFamily="18" charset="0"/>
                        </a:rPr>
                        <a:t>Researchers</a:t>
                      </a:r>
                    </a:p>
                  </a:txBody>
                  <a:tcPr marL="68610" marR="68610" marT="0" marB="0"/>
                </a:tc>
                <a:extLst>
                  <a:ext uri="{0D108BD9-81ED-4DB2-BD59-A6C34878D82A}">
                    <a16:rowId xmlns:a16="http://schemas.microsoft.com/office/drawing/2014/main" val="10005"/>
                  </a:ext>
                </a:extLst>
              </a:tr>
            </a:tbl>
          </a:graphicData>
        </a:graphic>
      </p:graphicFrame>
      <p:pic>
        <p:nvPicPr>
          <p:cNvPr id="96266" name="Afbeelding 4">
            <a:extLst>
              <a:ext uri="{FF2B5EF4-FFF2-40B4-BE49-F238E27FC236}">
                <a16:creationId xmlns:a16="http://schemas.microsoft.com/office/drawing/2014/main" id="{2969FFA6-4EED-4FCD-AB19-DDD42913D7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51" y="906463"/>
            <a:ext cx="8810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7" name="Afbeelding 5">
            <a:extLst>
              <a:ext uri="{FF2B5EF4-FFF2-40B4-BE49-F238E27FC236}">
                <a16:creationId xmlns:a16="http://schemas.microsoft.com/office/drawing/2014/main" id="{16B27E7E-90FA-4775-985C-7F1CFFEAE5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9051" y="2106613"/>
            <a:ext cx="74136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8" name="Afbeelding 6">
            <a:extLst>
              <a:ext uri="{FF2B5EF4-FFF2-40B4-BE49-F238E27FC236}">
                <a16:creationId xmlns:a16="http://schemas.microsoft.com/office/drawing/2014/main" id="{E485F3D5-10F3-48C6-ABF8-B8F541EF93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3001963"/>
            <a:ext cx="100171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9" name="Afbeelding 7">
            <a:extLst>
              <a:ext uri="{FF2B5EF4-FFF2-40B4-BE49-F238E27FC236}">
                <a16:creationId xmlns:a16="http://schemas.microsoft.com/office/drawing/2014/main" id="{688C189B-C31E-4707-83D7-F8827F098B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4763" y="516413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Tekstvak 8">
            <a:extLst>
              <a:ext uri="{FF2B5EF4-FFF2-40B4-BE49-F238E27FC236}">
                <a16:creationId xmlns:a16="http://schemas.microsoft.com/office/drawing/2014/main" id="{06903DA9-D1A0-4551-AD58-36B2AFC39576}"/>
              </a:ext>
            </a:extLst>
          </p:cNvPr>
          <p:cNvSpPr txBox="1">
            <a:spLocks noChangeArrowheads="1"/>
          </p:cNvSpPr>
          <p:nvPr/>
        </p:nvSpPr>
        <p:spPr bwMode="auto">
          <a:xfrm>
            <a:off x="2495550" y="295275"/>
            <a:ext cx="230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BE" altLang="nl-NL" sz="1800" b="1">
                <a:solidFill>
                  <a:srgbClr val="1F4E79"/>
                </a:solidFill>
              </a:rPr>
              <a:t>Input-Indicators</a:t>
            </a:r>
          </a:p>
        </p:txBody>
      </p:sp>
      <p:sp>
        <p:nvSpPr>
          <p:cNvPr id="96271" name="Tekstvak 9">
            <a:extLst>
              <a:ext uri="{FF2B5EF4-FFF2-40B4-BE49-F238E27FC236}">
                <a16:creationId xmlns:a16="http://schemas.microsoft.com/office/drawing/2014/main" id="{A86E4A6F-D09F-4C76-9D11-E2BFA8819521}"/>
              </a:ext>
            </a:extLst>
          </p:cNvPr>
          <p:cNvSpPr txBox="1">
            <a:spLocks noChangeArrowheads="1"/>
          </p:cNvSpPr>
          <p:nvPr/>
        </p:nvSpPr>
        <p:spPr bwMode="auto">
          <a:xfrm>
            <a:off x="7319963" y="295275"/>
            <a:ext cx="230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BE" altLang="nl-NL" sz="1800" b="1">
                <a:solidFill>
                  <a:srgbClr val="1F4E79"/>
                </a:solidFill>
              </a:rPr>
              <a:t>Output-Indicators</a:t>
            </a:r>
          </a:p>
        </p:txBody>
      </p:sp>
      <p:grpSp>
        <p:nvGrpSpPr>
          <p:cNvPr id="13" name="Groep 12">
            <a:extLst>
              <a:ext uri="{FF2B5EF4-FFF2-40B4-BE49-F238E27FC236}">
                <a16:creationId xmlns:a16="http://schemas.microsoft.com/office/drawing/2014/main" id="{BB1B36B7-8825-4454-9E25-671F1E95D1F4}"/>
              </a:ext>
            </a:extLst>
          </p:cNvPr>
          <p:cNvGrpSpPr>
            <a:grpSpLocks/>
          </p:cNvGrpSpPr>
          <p:nvPr/>
        </p:nvGrpSpPr>
        <p:grpSpPr bwMode="auto">
          <a:xfrm>
            <a:off x="2495551" y="4003675"/>
            <a:ext cx="1001713" cy="1054100"/>
            <a:chOff x="737765" y="4395794"/>
            <a:chExt cx="1265214" cy="1265214"/>
          </a:xfrm>
        </p:grpSpPr>
        <p:pic>
          <p:nvPicPr>
            <p:cNvPr id="96287" name="Afbeelding 10">
              <a:extLst>
                <a:ext uri="{FF2B5EF4-FFF2-40B4-BE49-F238E27FC236}">
                  <a16:creationId xmlns:a16="http://schemas.microsoft.com/office/drawing/2014/main" id="{AD41199A-0F24-49AE-8523-1B3AAC6992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765" y="4395794"/>
              <a:ext cx="1265214" cy="12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8" name="Afbeelding 11">
              <a:extLst>
                <a:ext uri="{FF2B5EF4-FFF2-40B4-BE49-F238E27FC236}">
                  <a16:creationId xmlns:a16="http://schemas.microsoft.com/office/drawing/2014/main" id="{165316B8-5356-471D-8458-7CCE977717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2591" y="4563828"/>
              <a:ext cx="864238" cy="8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6273" name="Afbeelding 13">
            <a:extLst>
              <a:ext uri="{FF2B5EF4-FFF2-40B4-BE49-F238E27FC236}">
                <a16:creationId xmlns:a16="http://schemas.microsoft.com/office/drawing/2014/main" id="{9B2E7081-651B-4A2E-ABA2-FB23CDF229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3389" y="884239"/>
            <a:ext cx="1309687"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4" name="Afbeelding 14">
            <a:extLst>
              <a:ext uri="{FF2B5EF4-FFF2-40B4-BE49-F238E27FC236}">
                <a16:creationId xmlns:a16="http://schemas.microsoft.com/office/drawing/2014/main" id="{4FD21F28-60F2-47A1-9E21-9B45C04F44B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99276" y="2282826"/>
            <a:ext cx="10779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a:extLst>
              <a:ext uri="{FF2B5EF4-FFF2-40B4-BE49-F238E27FC236}">
                <a16:creationId xmlns:a16="http://schemas.microsoft.com/office/drawing/2014/main" id="{81E7818C-BCE8-4FC8-960C-F787056917D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62776" y="3306763"/>
            <a:ext cx="9509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el 16">
            <a:extLst>
              <a:ext uri="{FF2B5EF4-FFF2-40B4-BE49-F238E27FC236}">
                <a16:creationId xmlns:a16="http://schemas.microsoft.com/office/drawing/2014/main" id="{B8CDB2C8-4ECD-4177-A7FA-C72D11B375BF}"/>
              </a:ext>
            </a:extLst>
          </p:cNvPr>
          <p:cNvGraphicFramePr>
            <a:graphicFrameLocks noGrp="1"/>
          </p:cNvGraphicFramePr>
          <p:nvPr/>
        </p:nvGraphicFramePr>
        <p:xfrm>
          <a:off x="8604250" y="871539"/>
          <a:ext cx="1703388" cy="3667125"/>
        </p:xfrm>
        <a:graphic>
          <a:graphicData uri="http://schemas.openxmlformats.org/drawingml/2006/table">
            <a:tbl>
              <a:tblPr firstRow="1" bandRow="1">
                <a:tableStyleId>{2D5ABB26-0587-4C30-8999-92F81FD0307C}</a:tableStyleId>
              </a:tblPr>
              <a:tblGrid>
                <a:gridCol w="1703388">
                  <a:extLst>
                    <a:ext uri="{9D8B030D-6E8A-4147-A177-3AD203B41FA5}">
                      <a16:colId xmlns:a16="http://schemas.microsoft.com/office/drawing/2014/main" val="20000"/>
                    </a:ext>
                  </a:extLst>
                </a:gridCol>
              </a:tblGrid>
              <a:tr h="208386">
                <a:tc>
                  <a:txBody>
                    <a:bodyPr/>
                    <a:lstStyle/>
                    <a:p>
                      <a:pPr algn="ctr">
                        <a:lnSpc>
                          <a:spcPct val="107000"/>
                        </a:lnSpc>
                        <a:spcAft>
                          <a:spcPts val="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0"/>
                  </a:ext>
                </a:extLst>
              </a:tr>
              <a:tr h="1135483">
                <a:tc>
                  <a:txBody>
                    <a:bodyPr/>
                    <a:lstStyle/>
                    <a:p>
                      <a:pPr>
                        <a:lnSpc>
                          <a:spcPct val="107000"/>
                        </a:lnSpc>
                        <a:spcAft>
                          <a:spcPts val="0"/>
                        </a:spcAft>
                      </a:pPr>
                      <a:r>
                        <a:rPr lang="en-GB" sz="1800" dirty="0">
                          <a:solidFill>
                            <a:schemeClr val="accent6">
                              <a:lumMod val="75000"/>
                            </a:schemeClr>
                          </a:solidFill>
                          <a:effectLst/>
                        </a:rPr>
                        <a:t>Labour</a:t>
                      </a:r>
                      <a:r>
                        <a:rPr lang="en-GB" sz="1800" baseline="0" dirty="0">
                          <a:solidFill>
                            <a:schemeClr val="accent6">
                              <a:lumMod val="75000"/>
                            </a:schemeClr>
                          </a:solidFill>
                          <a:effectLst/>
                        </a:rPr>
                        <a:t> market partners (private &amp; public)</a:t>
                      </a:r>
                      <a:endParaRPr lang="nl-NL"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1"/>
                  </a:ext>
                </a:extLst>
              </a:tr>
              <a:tr h="1174219">
                <a:tc>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GB" sz="1800" dirty="0">
                          <a:solidFill>
                            <a:schemeClr val="accent6">
                              <a:lumMod val="75000"/>
                            </a:schemeClr>
                          </a:solidFill>
                          <a:effectLst/>
                        </a:rPr>
                        <a:t>Knowledge</a:t>
                      </a:r>
                      <a:r>
                        <a:rPr lang="en-GB" sz="1800" baseline="0" dirty="0">
                          <a:solidFill>
                            <a:schemeClr val="accent6">
                              <a:lumMod val="75000"/>
                            </a:schemeClr>
                          </a:solidFill>
                          <a:effectLst/>
                        </a:rPr>
                        <a:t> centres in RDI-projects</a:t>
                      </a:r>
                      <a:endParaRPr lang="nl-NL" sz="1800" dirty="0">
                        <a:solidFill>
                          <a:schemeClr val="accent6">
                            <a:lumMod val="75000"/>
                          </a:schemeClr>
                        </a:solidFill>
                        <a:effectLst/>
                      </a:endParaRPr>
                    </a:p>
                    <a:p>
                      <a:pPr>
                        <a:lnSpc>
                          <a:spcPct val="107000"/>
                        </a:lnSpc>
                        <a:spcAft>
                          <a:spcPts val="0"/>
                        </a:spcAft>
                      </a:pPr>
                      <a:endParaRPr lang="nl-NL"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2"/>
                  </a:ext>
                </a:extLst>
              </a:tr>
              <a:tr h="1149037">
                <a:tc>
                  <a:txBody>
                    <a:bodyPr/>
                    <a:lstStyle/>
                    <a:p>
                      <a:pPr>
                        <a:lnSpc>
                          <a:spcPct val="107000"/>
                        </a:lnSpc>
                        <a:spcAft>
                          <a:spcPts val="0"/>
                        </a:spcAft>
                      </a:pPr>
                      <a:r>
                        <a:rPr lang="en-GB" sz="1800" dirty="0">
                          <a:solidFill>
                            <a:schemeClr val="bg2">
                              <a:lumMod val="50000"/>
                            </a:schemeClr>
                          </a:solidFill>
                          <a:effectLst/>
                        </a:rPr>
                        <a:t>Scientific &amp; Professional Publications</a:t>
                      </a:r>
                      <a:endParaRPr lang="nl-BE" sz="18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3"/>
                  </a:ext>
                </a:extLst>
              </a:tr>
            </a:tbl>
          </a:graphicData>
        </a:graphic>
      </p:graphicFrame>
      <p:sp>
        <p:nvSpPr>
          <p:cNvPr id="96281" name="Tekstvak 17">
            <a:extLst>
              <a:ext uri="{FF2B5EF4-FFF2-40B4-BE49-F238E27FC236}">
                <a16:creationId xmlns:a16="http://schemas.microsoft.com/office/drawing/2014/main" id="{CA08ADE1-4C5D-4C70-B817-3A7902EA4E0F}"/>
              </a:ext>
            </a:extLst>
          </p:cNvPr>
          <p:cNvSpPr txBox="1">
            <a:spLocks noChangeArrowheads="1"/>
          </p:cNvSpPr>
          <p:nvPr/>
        </p:nvSpPr>
        <p:spPr bwMode="auto">
          <a:xfrm>
            <a:off x="7319963" y="44608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BE" altLang="nl-NL" sz="1800" b="1">
                <a:solidFill>
                  <a:srgbClr val="1F4E79"/>
                </a:solidFill>
              </a:rPr>
              <a:t>General-Indicator</a:t>
            </a:r>
          </a:p>
        </p:txBody>
      </p:sp>
      <p:graphicFrame>
        <p:nvGraphicFramePr>
          <p:cNvPr id="19" name="Tabel 18">
            <a:extLst>
              <a:ext uri="{FF2B5EF4-FFF2-40B4-BE49-F238E27FC236}">
                <a16:creationId xmlns:a16="http://schemas.microsoft.com/office/drawing/2014/main" id="{AABC9457-99AB-47C7-9F4F-49C5ACB7B96C}"/>
              </a:ext>
            </a:extLst>
          </p:cNvPr>
          <p:cNvGraphicFramePr>
            <a:graphicFrameLocks noGrp="1"/>
          </p:cNvGraphicFramePr>
          <p:nvPr/>
        </p:nvGraphicFramePr>
        <p:xfrm>
          <a:off x="8604250" y="5057776"/>
          <a:ext cx="1703388" cy="1344613"/>
        </p:xfrm>
        <a:graphic>
          <a:graphicData uri="http://schemas.openxmlformats.org/drawingml/2006/table">
            <a:tbl>
              <a:tblPr firstRow="1" bandRow="1">
                <a:tableStyleId>{2D5ABB26-0587-4C30-8999-92F81FD0307C}</a:tableStyleId>
              </a:tblPr>
              <a:tblGrid>
                <a:gridCol w="1703388">
                  <a:extLst>
                    <a:ext uri="{9D8B030D-6E8A-4147-A177-3AD203B41FA5}">
                      <a16:colId xmlns:a16="http://schemas.microsoft.com/office/drawing/2014/main" val="20000"/>
                    </a:ext>
                  </a:extLst>
                </a:gridCol>
              </a:tblGrid>
              <a:tr h="208501">
                <a:tc>
                  <a:txBody>
                    <a:bodyPr/>
                    <a:lstStyle/>
                    <a:p>
                      <a:pPr algn="ctr">
                        <a:lnSpc>
                          <a:spcPct val="107000"/>
                        </a:lnSpc>
                        <a:spcAft>
                          <a:spcPts val="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0"/>
                  </a:ext>
                </a:extLst>
              </a:tr>
              <a:tr h="1136112">
                <a:tc>
                  <a:txBody>
                    <a:bodyPr/>
                    <a:lstStyle/>
                    <a:p>
                      <a:pPr>
                        <a:lnSpc>
                          <a:spcPct val="107000"/>
                        </a:lnSpc>
                        <a:spcAft>
                          <a:spcPts val="0"/>
                        </a:spcAft>
                      </a:pPr>
                      <a:r>
                        <a:rPr lang="en-GB" sz="1800" dirty="0">
                          <a:solidFill>
                            <a:srgbClr val="7030A0"/>
                          </a:solidFill>
                          <a:effectLst/>
                        </a:rPr>
                        <a:t>Employability</a:t>
                      </a:r>
                      <a:endParaRPr lang="nl-NL"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8" marR="68608" marT="0" marB="0"/>
                </a:tc>
                <a:extLst>
                  <a:ext uri="{0D108BD9-81ED-4DB2-BD59-A6C34878D82A}">
                    <a16:rowId xmlns:a16="http://schemas.microsoft.com/office/drawing/2014/main" val="10001"/>
                  </a:ext>
                </a:extLst>
              </a:tr>
            </a:tbl>
          </a:graphicData>
        </a:graphic>
      </p:graphicFrame>
      <p:pic>
        <p:nvPicPr>
          <p:cNvPr id="22" name="Afbeelding 21">
            <a:extLst>
              <a:ext uri="{FF2B5EF4-FFF2-40B4-BE49-F238E27FC236}">
                <a16:creationId xmlns:a16="http://schemas.microsoft.com/office/drawing/2014/main" id="{6D0C2BA7-4A05-4CCD-91A6-310176A682C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62775" y="4930776"/>
            <a:ext cx="12461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6" name="Picture 14" descr="\\snffas02.snfbern.ch\home$\cgeerdin\Desktop\UAS4EUROPE logo.jpg">
            <a:extLst>
              <a:ext uri="{FF2B5EF4-FFF2-40B4-BE49-F238E27FC236}">
                <a16:creationId xmlns:a16="http://schemas.microsoft.com/office/drawing/2014/main" id="{F6DDA71C-C332-4BA5-A491-D3EA424942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9477" t="20589" r="9477" b="20107"/>
          <a:stretch>
            <a:fillRect/>
          </a:stretch>
        </p:blipFill>
        <p:spPr bwMode="auto">
          <a:xfrm>
            <a:off x="1600200" y="85726"/>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32">
            <a:extLst>
              <a:ext uri="{FF2B5EF4-FFF2-40B4-BE49-F238E27FC236}">
                <a16:creationId xmlns:a16="http://schemas.microsoft.com/office/drawing/2014/main" id="{E50204B6-5967-4BDF-A0AE-37518D5DB50C}"/>
              </a:ext>
            </a:extLst>
          </p:cNvPr>
          <p:cNvGrpSpPr>
            <a:grpSpLocks/>
          </p:cNvGrpSpPr>
          <p:nvPr/>
        </p:nvGrpSpPr>
        <p:grpSpPr bwMode="auto">
          <a:xfrm>
            <a:off x="2381250" y="65089"/>
            <a:ext cx="7429500" cy="738187"/>
            <a:chOff x="1050900" y="-3351112"/>
            <a:chExt cx="7429553" cy="11927890"/>
          </a:xfrm>
        </p:grpSpPr>
        <p:sp>
          <p:nvSpPr>
            <p:cNvPr id="97287" name="Rectangle 2">
              <a:extLst>
                <a:ext uri="{FF2B5EF4-FFF2-40B4-BE49-F238E27FC236}">
                  <a16:creationId xmlns:a16="http://schemas.microsoft.com/office/drawing/2014/main" id="{F033FEEC-631F-4492-BB0F-8DACC5E5BD87}"/>
                </a:ext>
              </a:extLst>
            </p:cNvPr>
            <p:cNvSpPr>
              <a:spLocks noChangeArrowheads="1"/>
            </p:cNvSpPr>
            <p:nvPr/>
          </p:nvSpPr>
          <p:spPr bwMode="auto">
            <a:xfrm>
              <a:off x="1050900" y="-3351112"/>
              <a:ext cx="7429553" cy="1192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nl-BE" sz="2600">
                  <a:solidFill>
                    <a:srgbClr val="1F4E79"/>
                  </a:solidFill>
                  <a:latin typeface="Calibri" panose="020F0502020204030204" pitchFamily="34" charset="0"/>
                  <a:ea typeface="Open Sans"/>
                  <a:cs typeface="Open Sans"/>
                </a:rPr>
                <a:t>Research and Innovation Indicators – project</a:t>
              </a:r>
              <a:endParaRPr lang="en-US" altLang="nl-BE" sz="2800">
                <a:solidFill>
                  <a:srgbClr val="FFFFFF"/>
                </a:solidFill>
                <a:ea typeface="Open Sans"/>
                <a:cs typeface="Arial" panose="020B0604020202020204" pitchFamily="34" charset="0"/>
              </a:endParaRPr>
            </a:p>
            <a:p>
              <a:pPr algn="ctr" eaLnBrk="0" fontAlgn="base" hangingPunct="0">
                <a:spcBef>
                  <a:spcPct val="0"/>
                </a:spcBef>
                <a:spcAft>
                  <a:spcPct val="0"/>
                </a:spcAft>
              </a:pPr>
              <a:r>
                <a:rPr lang="nl-BE" altLang="nl-BE" sz="1600" b="1">
                  <a:solidFill>
                    <a:srgbClr val="1F4E79"/>
                  </a:solidFill>
                  <a:latin typeface="Calibri" panose="020F0502020204030204" pitchFamily="34" charset="0"/>
                </a:rPr>
                <a:t>Analysis Bachelor-paper (by UASnet-intern Alec Moons) – September 2019</a:t>
              </a:r>
              <a:endParaRPr lang="en-US" altLang="nl-BE" sz="2800">
                <a:solidFill>
                  <a:srgbClr val="FFFFFF"/>
                </a:solidFill>
                <a:cs typeface="Arial" panose="020B0604020202020204" pitchFamily="34" charset="0"/>
              </a:endParaRPr>
            </a:p>
          </p:txBody>
        </p:sp>
        <p:cxnSp>
          <p:nvCxnSpPr>
            <p:cNvPr id="4" name="Straight Connector 3">
              <a:extLst>
                <a:ext uri="{FF2B5EF4-FFF2-40B4-BE49-F238E27FC236}">
                  <a16:creationId xmlns:a16="http://schemas.microsoft.com/office/drawing/2014/main" id="{316B9842-D64B-4151-B148-4FFC8474487A}"/>
                </a:ext>
              </a:extLst>
            </p:cNvPr>
            <p:cNvCxnSpPr/>
            <p:nvPr/>
          </p:nvCxnSpPr>
          <p:spPr>
            <a:xfrm rot="5400000">
              <a:off x="1385282" y="380360"/>
              <a:ext cx="282157"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051FA1F-7746-4334-9715-14D7B74FB7F9}"/>
                </a:ext>
              </a:extLst>
            </p:cNvPr>
            <p:cNvCxnSpPr>
              <a:cxnSpLocks/>
            </p:cNvCxnSpPr>
            <p:nvPr/>
          </p:nvCxnSpPr>
          <p:spPr>
            <a:xfrm rot="5400000">
              <a:off x="7505137" y="380368"/>
              <a:ext cx="282157"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7283" name="Picture 5" descr="\\snffas02.snfbern.ch\home$\cgeerdin\Desktop\UAS4EUROPE logo.jpg">
            <a:extLst>
              <a:ext uri="{FF2B5EF4-FFF2-40B4-BE49-F238E27FC236}">
                <a16:creationId xmlns:a16="http://schemas.microsoft.com/office/drawing/2014/main" id="{0085CDCA-9C64-4815-A73E-6AD69FB55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754188" y="285751"/>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7284" name="AutoShape 2" descr="Image result for nl flag">
            <a:extLst>
              <a:ext uri="{FF2B5EF4-FFF2-40B4-BE49-F238E27FC236}">
                <a16:creationId xmlns:a16="http://schemas.microsoft.com/office/drawing/2014/main" id="{C3CCFFE8-7445-4EE8-8E13-5E0C88B3CF84}"/>
              </a:ext>
            </a:extLst>
          </p:cNvPr>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srgbClr val="000000"/>
              </a:solidFill>
              <a:latin typeface="Calibri" panose="020F0502020204030204" pitchFamily="34" charset="0"/>
            </a:endParaRPr>
          </a:p>
        </p:txBody>
      </p:sp>
      <p:sp>
        <p:nvSpPr>
          <p:cNvPr id="97285" name="Rechthoek 30">
            <a:extLst>
              <a:ext uri="{FF2B5EF4-FFF2-40B4-BE49-F238E27FC236}">
                <a16:creationId xmlns:a16="http://schemas.microsoft.com/office/drawing/2014/main" id="{B5738E88-9433-45CF-88C8-A97B653EDEED}"/>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pic>
        <p:nvPicPr>
          <p:cNvPr id="97286" name="Picture 2">
            <a:extLst>
              <a:ext uri="{FF2B5EF4-FFF2-40B4-BE49-F238E27FC236}">
                <a16:creationId xmlns:a16="http://schemas.microsoft.com/office/drawing/2014/main" id="{60836215-A0EC-4593-BB3C-D9963FA82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751" y="1125539"/>
            <a:ext cx="11972925"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32">
            <a:extLst>
              <a:ext uri="{FF2B5EF4-FFF2-40B4-BE49-F238E27FC236}">
                <a16:creationId xmlns:a16="http://schemas.microsoft.com/office/drawing/2014/main" id="{83FE86A9-C19D-42F1-9D21-AD3ABBECA7F2}"/>
              </a:ext>
            </a:extLst>
          </p:cNvPr>
          <p:cNvGrpSpPr>
            <a:grpSpLocks/>
          </p:cNvGrpSpPr>
          <p:nvPr/>
        </p:nvGrpSpPr>
        <p:grpSpPr bwMode="auto">
          <a:xfrm>
            <a:off x="2381250" y="65089"/>
            <a:ext cx="7429500" cy="738187"/>
            <a:chOff x="1050900" y="-3351112"/>
            <a:chExt cx="7429553" cy="11927890"/>
          </a:xfrm>
        </p:grpSpPr>
        <p:sp>
          <p:nvSpPr>
            <p:cNvPr id="98311" name="Rectangle 2">
              <a:extLst>
                <a:ext uri="{FF2B5EF4-FFF2-40B4-BE49-F238E27FC236}">
                  <a16:creationId xmlns:a16="http://schemas.microsoft.com/office/drawing/2014/main" id="{A89EE33E-4746-4675-9E50-72E6DFA5BC27}"/>
                </a:ext>
              </a:extLst>
            </p:cNvPr>
            <p:cNvSpPr>
              <a:spLocks noChangeArrowheads="1"/>
            </p:cNvSpPr>
            <p:nvPr/>
          </p:nvSpPr>
          <p:spPr bwMode="auto">
            <a:xfrm>
              <a:off x="1050900" y="-3351112"/>
              <a:ext cx="7429553" cy="1192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nl-BE" sz="2600">
                  <a:solidFill>
                    <a:srgbClr val="1F4E79"/>
                  </a:solidFill>
                  <a:latin typeface="Calibri" panose="020F0502020204030204" pitchFamily="34" charset="0"/>
                  <a:ea typeface="Open Sans"/>
                  <a:cs typeface="Open Sans"/>
                </a:rPr>
                <a:t>Research and Innovation Indicators – project</a:t>
              </a:r>
              <a:endParaRPr lang="en-US" altLang="nl-BE" sz="2800">
                <a:solidFill>
                  <a:srgbClr val="FFFFFF"/>
                </a:solidFill>
                <a:ea typeface="Open Sans"/>
                <a:cs typeface="Arial" panose="020B0604020202020204" pitchFamily="34" charset="0"/>
              </a:endParaRPr>
            </a:p>
            <a:p>
              <a:pPr algn="ctr" eaLnBrk="0" fontAlgn="base" hangingPunct="0">
                <a:spcBef>
                  <a:spcPct val="0"/>
                </a:spcBef>
                <a:spcAft>
                  <a:spcPct val="0"/>
                </a:spcAft>
              </a:pPr>
              <a:r>
                <a:rPr lang="nl-BE" altLang="nl-BE" sz="1600" b="1">
                  <a:solidFill>
                    <a:srgbClr val="1F4E79"/>
                  </a:solidFill>
                  <a:latin typeface="Calibri" panose="020F0502020204030204" pitchFamily="34" charset="0"/>
                </a:rPr>
                <a:t>Analysis Bachelor-paper (by UASnet-intern Alec Moons) – September 2019</a:t>
              </a:r>
              <a:endParaRPr lang="en-US" altLang="nl-BE" sz="2800">
                <a:solidFill>
                  <a:srgbClr val="FFFFFF"/>
                </a:solidFill>
                <a:cs typeface="Arial" panose="020B0604020202020204" pitchFamily="34" charset="0"/>
              </a:endParaRPr>
            </a:p>
          </p:txBody>
        </p:sp>
        <p:cxnSp>
          <p:nvCxnSpPr>
            <p:cNvPr id="4" name="Straight Connector 3">
              <a:extLst>
                <a:ext uri="{FF2B5EF4-FFF2-40B4-BE49-F238E27FC236}">
                  <a16:creationId xmlns:a16="http://schemas.microsoft.com/office/drawing/2014/main" id="{EA534F1D-E319-4E5B-9E84-18F4FE7AFB86}"/>
                </a:ext>
              </a:extLst>
            </p:cNvPr>
            <p:cNvCxnSpPr/>
            <p:nvPr/>
          </p:nvCxnSpPr>
          <p:spPr>
            <a:xfrm rot="5400000">
              <a:off x="1385282" y="380360"/>
              <a:ext cx="282157"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5B4041-9399-45B3-9649-191E23086CF3}"/>
                </a:ext>
              </a:extLst>
            </p:cNvPr>
            <p:cNvCxnSpPr>
              <a:cxnSpLocks/>
            </p:cNvCxnSpPr>
            <p:nvPr/>
          </p:nvCxnSpPr>
          <p:spPr>
            <a:xfrm rot="5400000">
              <a:off x="7505137" y="380368"/>
              <a:ext cx="282157"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8307" name="Picture 5" descr="\\snffas02.snfbern.ch\home$\cgeerdin\Desktop\UAS4EUROPE logo.jpg">
            <a:extLst>
              <a:ext uri="{FF2B5EF4-FFF2-40B4-BE49-F238E27FC236}">
                <a16:creationId xmlns:a16="http://schemas.microsoft.com/office/drawing/2014/main" id="{2095F5CD-942A-4141-ACBE-680108E55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754188" y="285751"/>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8308" name="AutoShape 2" descr="Image result for nl flag">
            <a:extLst>
              <a:ext uri="{FF2B5EF4-FFF2-40B4-BE49-F238E27FC236}">
                <a16:creationId xmlns:a16="http://schemas.microsoft.com/office/drawing/2014/main" id="{4998A8E7-F32A-40B4-9EDF-2C97570A1A60}"/>
              </a:ext>
            </a:extLst>
          </p:cNvPr>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srgbClr val="000000"/>
              </a:solidFill>
              <a:latin typeface="Calibri" panose="020F0502020204030204" pitchFamily="34" charset="0"/>
            </a:endParaRPr>
          </a:p>
        </p:txBody>
      </p:sp>
      <p:sp>
        <p:nvSpPr>
          <p:cNvPr id="98309" name="Rechthoek 30">
            <a:extLst>
              <a:ext uri="{FF2B5EF4-FFF2-40B4-BE49-F238E27FC236}">
                <a16:creationId xmlns:a16="http://schemas.microsoft.com/office/drawing/2014/main" id="{87E1E823-3E47-4C75-A2C0-6C4EC33C9553}"/>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pic>
        <p:nvPicPr>
          <p:cNvPr id="98310" name="Picture 2">
            <a:extLst>
              <a:ext uri="{FF2B5EF4-FFF2-40B4-BE49-F238E27FC236}">
                <a16:creationId xmlns:a16="http://schemas.microsoft.com/office/drawing/2014/main" id="{1BA49CC2-CAA3-42C6-99C1-E83A3742E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739" y="854075"/>
            <a:ext cx="6810375"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32">
            <a:extLst>
              <a:ext uri="{FF2B5EF4-FFF2-40B4-BE49-F238E27FC236}">
                <a16:creationId xmlns:a16="http://schemas.microsoft.com/office/drawing/2014/main" id="{F2E79086-0CB1-4BC3-ACF5-C89FA8DF5256}"/>
              </a:ext>
            </a:extLst>
          </p:cNvPr>
          <p:cNvGrpSpPr>
            <a:grpSpLocks/>
          </p:cNvGrpSpPr>
          <p:nvPr/>
        </p:nvGrpSpPr>
        <p:grpSpPr bwMode="auto">
          <a:xfrm>
            <a:off x="2381250" y="65089"/>
            <a:ext cx="7429500" cy="738187"/>
            <a:chOff x="1050900" y="-3351112"/>
            <a:chExt cx="7429553" cy="11927890"/>
          </a:xfrm>
        </p:grpSpPr>
        <p:sp>
          <p:nvSpPr>
            <p:cNvPr id="99335" name="Rectangle 2">
              <a:extLst>
                <a:ext uri="{FF2B5EF4-FFF2-40B4-BE49-F238E27FC236}">
                  <a16:creationId xmlns:a16="http://schemas.microsoft.com/office/drawing/2014/main" id="{D6BEBF59-A3D2-498F-BA69-546D1676DEA6}"/>
                </a:ext>
              </a:extLst>
            </p:cNvPr>
            <p:cNvSpPr>
              <a:spLocks noChangeArrowheads="1"/>
            </p:cNvSpPr>
            <p:nvPr/>
          </p:nvSpPr>
          <p:spPr bwMode="auto">
            <a:xfrm>
              <a:off x="1050900" y="-3351112"/>
              <a:ext cx="7429553" cy="1192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nl-BE" sz="2600">
                  <a:solidFill>
                    <a:srgbClr val="1F4E79"/>
                  </a:solidFill>
                  <a:latin typeface="Calibri" panose="020F0502020204030204" pitchFamily="34" charset="0"/>
                  <a:ea typeface="Open Sans"/>
                  <a:cs typeface="Open Sans"/>
                </a:rPr>
                <a:t>Research and Innovation Indicators – project</a:t>
              </a:r>
              <a:endParaRPr lang="en-US" altLang="nl-BE" sz="2800">
                <a:solidFill>
                  <a:srgbClr val="FFFFFF"/>
                </a:solidFill>
                <a:ea typeface="Open Sans"/>
                <a:cs typeface="Arial" panose="020B0604020202020204" pitchFamily="34" charset="0"/>
              </a:endParaRPr>
            </a:p>
            <a:p>
              <a:pPr algn="ctr" eaLnBrk="0" fontAlgn="base" hangingPunct="0">
                <a:spcBef>
                  <a:spcPct val="0"/>
                </a:spcBef>
                <a:spcAft>
                  <a:spcPct val="0"/>
                </a:spcAft>
              </a:pPr>
              <a:r>
                <a:rPr lang="nl-BE" altLang="nl-BE" sz="1600" b="1">
                  <a:solidFill>
                    <a:srgbClr val="1F4E79"/>
                  </a:solidFill>
                  <a:latin typeface="Calibri" panose="020F0502020204030204" pitchFamily="34" charset="0"/>
                </a:rPr>
                <a:t>Analysis Bachelor-paper (by UASnet-intern Alec Moons) – September 2019</a:t>
              </a:r>
              <a:endParaRPr lang="en-US" altLang="nl-BE" sz="2800">
                <a:solidFill>
                  <a:srgbClr val="FFFFFF"/>
                </a:solidFill>
                <a:cs typeface="Arial" panose="020B0604020202020204" pitchFamily="34" charset="0"/>
              </a:endParaRPr>
            </a:p>
          </p:txBody>
        </p:sp>
        <p:cxnSp>
          <p:nvCxnSpPr>
            <p:cNvPr id="4" name="Straight Connector 3">
              <a:extLst>
                <a:ext uri="{FF2B5EF4-FFF2-40B4-BE49-F238E27FC236}">
                  <a16:creationId xmlns:a16="http://schemas.microsoft.com/office/drawing/2014/main" id="{3DF18787-B092-4475-BAD7-AD63D26A63C9}"/>
                </a:ext>
              </a:extLst>
            </p:cNvPr>
            <p:cNvCxnSpPr/>
            <p:nvPr/>
          </p:nvCxnSpPr>
          <p:spPr>
            <a:xfrm rot="5400000">
              <a:off x="1385282" y="380360"/>
              <a:ext cx="282157"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09A522-B95F-48BC-A70D-8C530517DC2B}"/>
                </a:ext>
              </a:extLst>
            </p:cNvPr>
            <p:cNvCxnSpPr>
              <a:cxnSpLocks/>
            </p:cNvCxnSpPr>
            <p:nvPr/>
          </p:nvCxnSpPr>
          <p:spPr>
            <a:xfrm rot="5400000">
              <a:off x="7505137" y="380368"/>
              <a:ext cx="282157"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9331" name="Picture 5" descr="\\snffas02.snfbern.ch\home$\cgeerdin\Desktop\UAS4EUROPE logo.jpg">
            <a:extLst>
              <a:ext uri="{FF2B5EF4-FFF2-40B4-BE49-F238E27FC236}">
                <a16:creationId xmlns:a16="http://schemas.microsoft.com/office/drawing/2014/main" id="{7AF203CE-1161-4A3E-A7DF-A8FAB6375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7" t="20589" r="9477" b="20107"/>
          <a:stretch>
            <a:fillRect/>
          </a:stretch>
        </p:blipFill>
        <p:spPr bwMode="auto">
          <a:xfrm>
            <a:off x="1754188" y="285751"/>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9332" name="AutoShape 2" descr="Image result for nl flag">
            <a:extLst>
              <a:ext uri="{FF2B5EF4-FFF2-40B4-BE49-F238E27FC236}">
                <a16:creationId xmlns:a16="http://schemas.microsoft.com/office/drawing/2014/main" id="{4D353104-AEC8-4115-B268-8BB95EC90D93}"/>
              </a:ext>
            </a:extLst>
          </p:cNvPr>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srgbClr val="000000"/>
              </a:solidFill>
              <a:latin typeface="Calibri" panose="020F0502020204030204" pitchFamily="34" charset="0"/>
            </a:endParaRPr>
          </a:p>
        </p:txBody>
      </p:sp>
      <p:sp>
        <p:nvSpPr>
          <p:cNvPr id="99333" name="Rechthoek 30">
            <a:extLst>
              <a:ext uri="{FF2B5EF4-FFF2-40B4-BE49-F238E27FC236}">
                <a16:creationId xmlns:a16="http://schemas.microsoft.com/office/drawing/2014/main" id="{98B46534-45AA-495B-9874-D174F7984319}"/>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pic>
        <p:nvPicPr>
          <p:cNvPr id="99334" name="Picture 2">
            <a:extLst>
              <a:ext uri="{FF2B5EF4-FFF2-40B4-BE49-F238E27FC236}">
                <a16:creationId xmlns:a16="http://schemas.microsoft.com/office/drawing/2014/main" id="{BD825109-6763-4A68-8B01-40B1C5662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893763"/>
            <a:ext cx="6624638" cy="507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32">
            <a:extLst>
              <a:ext uri="{FF2B5EF4-FFF2-40B4-BE49-F238E27FC236}">
                <a16:creationId xmlns:a16="http://schemas.microsoft.com/office/drawing/2014/main" id="{3C820C9F-BF0E-45EC-8088-D1A4C382F8F2}"/>
              </a:ext>
            </a:extLst>
          </p:cNvPr>
          <p:cNvGrpSpPr>
            <a:grpSpLocks/>
          </p:cNvGrpSpPr>
          <p:nvPr/>
        </p:nvGrpSpPr>
        <p:grpSpPr bwMode="auto">
          <a:xfrm>
            <a:off x="2381250" y="65089"/>
            <a:ext cx="7429500" cy="738187"/>
            <a:chOff x="1050900" y="-3351112"/>
            <a:chExt cx="7429553" cy="11927890"/>
          </a:xfrm>
        </p:grpSpPr>
        <p:sp>
          <p:nvSpPr>
            <p:cNvPr id="100359" name="Rectangle 2">
              <a:extLst>
                <a:ext uri="{FF2B5EF4-FFF2-40B4-BE49-F238E27FC236}">
                  <a16:creationId xmlns:a16="http://schemas.microsoft.com/office/drawing/2014/main" id="{2456994F-D303-4A59-9D70-263A39F336D9}"/>
                </a:ext>
              </a:extLst>
            </p:cNvPr>
            <p:cNvSpPr>
              <a:spLocks noChangeArrowheads="1"/>
            </p:cNvSpPr>
            <p:nvPr/>
          </p:nvSpPr>
          <p:spPr bwMode="auto">
            <a:xfrm>
              <a:off x="1050900" y="-3351112"/>
              <a:ext cx="7429553" cy="1192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0" fontAlgn="base" hangingPunct="0">
                <a:spcBef>
                  <a:spcPct val="0"/>
                </a:spcBef>
                <a:spcAft>
                  <a:spcPct val="0"/>
                </a:spcAft>
              </a:pPr>
              <a:r>
                <a:rPr lang="en-US" altLang="nl-BE" sz="2600">
                  <a:solidFill>
                    <a:srgbClr val="1F4E79"/>
                  </a:solidFill>
                  <a:latin typeface="Calibri" panose="020F0502020204030204" pitchFamily="34" charset="0"/>
                  <a:ea typeface="Open Sans"/>
                  <a:cs typeface="Open Sans"/>
                </a:rPr>
                <a:t>Research and Innovation Indicators – project</a:t>
              </a:r>
              <a:endParaRPr lang="en-US" altLang="nl-BE" sz="2800">
                <a:solidFill>
                  <a:srgbClr val="FFFFFF"/>
                </a:solidFill>
                <a:ea typeface="Open Sans"/>
                <a:cs typeface="Arial" panose="020B0604020202020204" pitchFamily="34" charset="0"/>
              </a:endParaRPr>
            </a:p>
            <a:p>
              <a:pPr algn="ctr" eaLnBrk="0" fontAlgn="base" hangingPunct="0">
                <a:spcBef>
                  <a:spcPct val="0"/>
                </a:spcBef>
                <a:spcAft>
                  <a:spcPct val="0"/>
                </a:spcAft>
              </a:pPr>
              <a:r>
                <a:rPr lang="nl-BE" altLang="nl-BE" sz="1600" b="1">
                  <a:solidFill>
                    <a:srgbClr val="1F4E79"/>
                  </a:solidFill>
                  <a:latin typeface="Calibri" panose="020F0502020204030204" pitchFamily="34" charset="0"/>
                </a:rPr>
                <a:t>Analysis Bachelor-paper (by UASnet-intern Alec Moons) – September 2019</a:t>
              </a:r>
              <a:endParaRPr lang="en-US" altLang="nl-BE" sz="2800">
                <a:solidFill>
                  <a:srgbClr val="FFFFFF"/>
                </a:solidFill>
                <a:cs typeface="Arial" panose="020B0604020202020204" pitchFamily="34" charset="0"/>
              </a:endParaRPr>
            </a:p>
          </p:txBody>
        </p:sp>
        <p:cxnSp>
          <p:nvCxnSpPr>
            <p:cNvPr id="4" name="Straight Connector 3">
              <a:extLst>
                <a:ext uri="{FF2B5EF4-FFF2-40B4-BE49-F238E27FC236}">
                  <a16:creationId xmlns:a16="http://schemas.microsoft.com/office/drawing/2014/main" id="{37B4367E-78DE-4B4B-9FBD-8D3AA4A37201}"/>
                </a:ext>
              </a:extLst>
            </p:cNvPr>
            <p:cNvCxnSpPr/>
            <p:nvPr/>
          </p:nvCxnSpPr>
          <p:spPr>
            <a:xfrm rot="5400000">
              <a:off x="1385282" y="380360"/>
              <a:ext cx="282157" cy="158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1F73749-4A41-439E-A6E2-B3C4094D3926}"/>
                </a:ext>
              </a:extLst>
            </p:cNvPr>
            <p:cNvCxnSpPr>
              <a:cxnSpLocks/>
            </p:cNvCxnSpPr>
            <p:nvPr/>
          </p:nvCxnSpPr>
          <p:spPr>
            <a:xfrm rot="5400000">
              <a:off x="7505137" y="380368"/>
              <a:ext cx="282157"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0355" name="Picture 5" descr="\\snffas02.snfbern.ch\home$\cgeerdin\Desktop\UAS4EUROPE logo.jpg">
            <a:extLst>
              <a:ext uri="{FF2B5EF4-FFF2-40B4-BE49-F238E27FC236}">
                <a16:creationId xmlns:a16="http://schemas.microsoft.com/office/drawing/2014/main" id="{D61E6A9F-5D92-46BE-9583-5EF2DBABF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77" t="20589" r="9477" b="20107"/>
          <a:stretch>
            <a:fillRect/>
          </a:stretch>
        </p:blipFill>
        <p:spPr bwMode="auto">
          <a:xfrm>
            <a:off x="1754188" y="285751"/>
            <a:ext cx="84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0356" name="AutoShape 2" descr="Image result for nl flag">
            <a:extLst>
              <a:ext uri="{FF2B5EF4-FFF2-40B4-BE49-F238E27FC236}">
                <a16:creationId xmlns:a16="http://schemas.microsoft.com/office/drawing/2014/main" id="{400E002F-3C37-4EC3-A638-F5624AC7F65C}"/>
              </a:ext>
            </a:extLst>
          </p:cNvPr>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en-US" altLang="en-US" sz="1800">
              <a:solidFill>
                <a:srgbClr val="000000"/>
              </a:solidFill>
              <a:latin typeface="Calibri" panose="020F0502020204030204" pitchFamily="34" charset="0"/>
            </a:endParaRPr>
          </a:p>
        </p:txBody>
      </p:sp>
      <p:sp>
        <p:nvSpPr>
          <p:cNvPr id="100357" name="Rechthoek 30">
            <a:extLst>
              <a:ext uri="{FF2B5EF4-FFF2-40B4-BE49-F238E27FC236}">
                <a16:creationId xmlns:a16="http://schemas.microsoft.com/office/drawing/2014/main" id="{06614CA8-3ED1-46C3-A83C-CEC6C151412E}"/>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endParaRPr lang="nl-BE" altLang="en-US">
              <a:solidFill>
                <a:srgbClr val="000000"/>
              </a:solidFill>
            </a:endParaRPr>
          </a:p>
        </p:txBody>
      </p:sp>
      <p:graphicFrame>
        <p:nvGraphicFramePr>
          <p:cNvPr id="100358" name="Grafiek 11">
            <a:extLst>
              <a:ext uri="{FF2B5EF4-FFF2-40B4-BE49-F238E27FC236}">
                <a16:creationId xmlns:a16="http://schemas.microsoft.com/office/drawing/2014/main" id="{3E2FC1A9-3FD9-456F-9427-23B0144078D1}"/>
              </a:ext>
            </a:extLst>
          </p:cNvPr>
          <p:cNvGraphicFramePr>
            <a:graphicFrameLocks/>
          </p:cNvGraphicFramePr>
          <p:nvPr/>
        </p:nvGraphicFramePr>
        <p:xfrm>
          <a:off x="2125664" y="927101"/>
          <a:ext cx="7908925" cy="4932363"/>
        </p:xfrm>
        <a:graphic>
          <a:graphicData uri="http://schemas.openxmlformats.org/presentationml/2006/ole">
            <mc:AlternateContent xmlns:mc="http://schemas.openxmlformats.org/markup-compatibility/2006">
              <mc:Choice xmlns:v="urn:schemas-microsoft-com:vml" Requires="v">
                <p:oleObj spid="_x0000_s1029" r:id="rId5" imgW="7907197" imgH="4932091" progId="Excel.Chart.8">
                  <p:embed/>
                </p:oleObj>
              </mc:Choice>
              <mc:Fallback>
                <p:oleObj r:id="rId5" imgW="7907197" imgH="4932091" progId="Excel.Chart.8">
                  <p:embed/>
                  <p:pic>
                    <p:nvPicPr>
                      <p:cNvPr id="100358" name="Grafiek 11">
                        <a:extLst>
                          <a:ext uri="{FF2B5EF4-FFF2-40B4-BE49-F238E27FC236}">
                            <a16:creationId xmlns:a16="http://schemas.microsoft.com/office/drawing/2014/main" id="{3E2FC1A9-3FD9-456F-9427-23B0144078D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664" y="927101"/>
                        <a:ext cx="7908925"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advClick="0">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71BFB25A-697E-4354-A546-AAABA30C92CD}"/>
              </a:ext>
            </a:extLst>
          </p:cNvPr>
          <p:cNvSpPr>
            <a:spLocks noGrp="1" noChangeArrowheads="1"/>
          </p:cNvSpPr>
          <p:nvPr>
            <p:ph type="title"/>
          </p:nvPr>
        </p:nvSpPr>
        <p:spPr/>
        <p:txBody>
          <a:bodyPr/>
          <a:lstStyle/>
          <a:p>
            <a:endParaRPr lang="nl-NL" altLang="nl-BE"/>
          </a:p>
        </p:txBody>
      </p:sp>
      <p:sp>
        <p:nvSpPr>
          <p:cNvPr id="101379" name="Rechthoek 30">
            <a:extLst>
              <a:ext uri="{FF2B5EF4-FFF2-40B4-BE49-F238E27FC236}">
                <a16:creationId xmlns:a16="http://schemas.microsoft.com/office/drawing/2014/main" id="{256DEFE0-2F7B-4E21-8713-879202087866}"/>
              </a:ext>
            </a:extLst>
          </p:cNvPr>
          <p:cNvSpPr>
            <a:spLocks noChangeArrowheads="1"/>
          </p:cNvSpPr>
          <p:nvPr/>
        </p:nvSpPr>
        <p:spPr bwMode="auto">
          <a:xfrm>
            <a:off x="1524000" y="6081714"/>
            <a:ext cx="9144000" cy="515937"/>
          </a:xfrm>
          <a:prstGeom prst="rect">
            <a:avLst/>
          </a:prstGeom>
          <a:solidFill>
            <a:srgbClr val="84C0F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BE" altLang="en-US" sz="2400">
              <a:solidFill>
                <a:srgbClr val="000000"/>
              </a:solidFill>
            </a:endParaRPr>
          </a:p>
        </p:txBody>
      </p:sp>
      <p:pic>
        <p:nvPicPr>
          <p:cNvPr id="101380" name="Afbeelding 1">
            <a:extLst>
              <a:ext uri="{FF2B5EF4-FFF2-40B4-BE49-F238E27FC236}">
                <a16:creationId xmlns:a16="http://schemas.microsoft.com/office/drawing/2014/main" id="{6377A731-E07D-4727-93E0-C30041201106}"/>
              </a:ext>
            </a:extLst>
          </p:cNvPr>
          <p:cNvPicPr>
            <a:picLocks noChangeAspect="1"/>
          </p:cNvPicPr>
          <p:nvPr/>
        </p:nvPicPr>
        <p:blipFill>
          <a:blip r:embed="rId4">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kstvak 7">
            <a:extLst>
              <a:ext uri="{FF2B5EF4-FFF2-40B4-BE49-F238E27FC236}">
                <a16:creationId xmlns:a16="http://schemas.microsoft.com/office/drawing/2014/main" id="{305CE97B-08FB-4093-AA3C-F5F89E5C4AEB}"/>
              </a:ext>
            </a:extLst>
          </p:cNvPr>
          <p:cNvSpPr txBox="1">
            <a:spLocks noChangeArrowheads="1"/>
          </p:cNvSpPr>
          <p:nvPr/>
        </p:nvSpPr>
        <p:spPr bwMode="auto">
          <a:xfrm>
            <a:off x="1631951" y="115888"/>
            <a:ext cx="4176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r>
              <a:rPr lang="nl-BE" altLang="nl-BE" sz="1200">
                <a:solidFill>
                  <a:srgbClr val="000000"/>
                </a:solidFill>
                <a:hlinkClick r:id="rId5"/>
              </a:rPr>
              <a:t>https://www.youtube.com/watch?v=XDVBMY06RLE</a:t>
            </a:r>
            <a:endParaRPr lang="nl-BE" altLang="nl-BE" sz="1200">
              <a:solidFill>
                <a:srgbClr val="000000"/>
              </a:solidFill>
            </a:endParaRPr>
          </a:p>
        </p:txBody>
      </p:sp>
      <p:pic>
        <p:nvPicPr>
          <p:cNvPr id="6" name="UAS4EUROPE_Animation_1920x1080p2.mp4">
            <a:hlinkClick r:id="" action="ppaction://media"/>
            <a:extLst>
              <a:ext uri="{FF2B5EF4-FFF2-40B4-BE49-F238E27FC236}">
                <a16:creationId xmlns:a16="http://schemas.microsoft.com/office/drawing/2014/main" id="{608C4762-499D-4849-8129-931524FD6BB4}"/>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1524000" y="590550"/>
            <a:ext cx="9144000" cy="5181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a:extLst>
              <a:ext uri="{FF2B5EF4-FFF2-40B4-BE49-F238E27FC236}">
                <a16:creationId xmlns:a16="http://schemas.microsoft.com/office/drawing/2014/main" id="{5264F078-AD0A-45D3-A4F8-2C3DDD4C6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849563"/>
            <a:ext cx="28082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5">
            <a:extLst>
              <a:ext uri="{FF2B5EF4-FFF2-40B4-BE49-F238E27FC236}">
                <a16:creationId xmlns:a16="http://schemas.microsoft.com/office/drawing/2014/main" id="{1D5A2AC3-E2CB-40A4-87C8-BC0C54AF7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846389"/>
            <a:ext cx="2590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6">
            <a:extLst>
              <a:ext uri="{FF2B5EF4-FFF2-40B4-BE49-F238E27FC236}">
                <a16:creationId xmlns:a16="http://schemas.microsoft.com/office/drawing/2014/main" id="{834167D2-84C0-44FD-BD87-695F36A16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2852739"/>
            <a:ext cx="2592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8">
            <a:extLst>
              <a:ext uri="{FF2B5EF4-FFF2-40B4-BE49-F238E27FC236}">
                <a16:creationId xmlns:a16="http://schemas.microsoft.com/office/drawing/2014/main" id="{4011B163-C00A-4CA4-AB00-33D697A25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868864"/>
            <a:ext cx="8135938"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9">
            <a:extLst>
              <a:ext uri="{FF2B5EF4-FFF2-40B4-BE49-F238E27FC236}">
                <a16:creationId xmlns:a16="http://schemas.microsoft.com/office/drawing/2014/main" id="{4DAD37E7-DE87-477C-AC32-B5A81F0A98C7}"/>
              </a:ext>
            </a:extLst>
          </p:cNvPr>
          <p:cNvSpPr txBox="1">
            <a:spLocks noChangeArrowheads="1"/>
          </p:cNvSpPr>
          <p:nvPr/>
        </p:nvSpPr>
        <p:spPr bwMode="auto">
          <a:xfrm>
            <a:off x="1981200" y="4868863"/>
            <a:ext cx="8135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fontAlgn="base">
              <a:spcBef>
                <a:spcPct val="50000"/>
              </a:spcBef>
              <a:spcAft>
                <a:spcPct val="0"/>
              </a:spcAft>
            </a:pPr>
            <a:endParaRPr lang="nl-NL" altLang="nl-NL" sz="1600" b="1">
              <a:solidFill>
                <a:prstClr val="white"/>
              </a:solidFill>
            </a:endParaRPr>
          </a:p>
          <a:p>
            <a:pPr fontAlgn="base">
              <a:spcBef>
                <a:spcPct val="50000"/>
              </a:spcBef>
              <a:spcAft>
                <a:spcPct val="0"/>
              </a:spcAft>
            </a:pPr>
            <a:endParaRPr lang="nl-NL" altLang="nl-NL" sz="1600" b="1">
              <a:solidFill>
                <a:prstClr val="white"/>
              </a:solidFill>
            </a:endParaRPr>
          </a:p>
          <a:p>
            <a:pPr fontAlgn="base">
              <a:spcBef>
                <a:spcPct val="50000"/>
              </a:spcBef>
              <a:spcAft>
                <a:spcPct val="0"/>
              </a:spcAft>
            </a:pPr>
            <a:endParaRPr lang="nl-NL" altLang="nl-NL" sz="1600" b="1">
              <a:solidFill>
                <a:prstClr val="white"/>
              </a:solidFill>
            </a:endParaRPr>
          </a:p>
          <a:p>
            <a:pPr algn="ctr" fontAlgn="base">
              <a:spcBef>
                <a:spcPct val="50000"/>
              </a:spcBef>
              <a:spcAft>
                <a:spcPct val="0"/>
              </a:spcAft>
            </a:pPr>
            <a:endParaRPr lang="nl-NL" altLang="nl-NL" sz="1600" b="1">
              <a:solidFill>
                <a:prstClr val="white"/>
              </a:solidFill>
            </a:endParaRPr>
          </a:p>
        </p:txBody>
      </p:sp>
      <p:pic>
        <p:nvPicPr>
          <p:cNvPr id="102407" name="Afbeelding 1">
            <a:extLst>
              <a:ext uri="{FF2B5EF4-FFF2-40B4-BE49-F238E27FC236}">
                <a16:creationId xmlns:a16="http://schemas.microsoft.com/office/drawing/2014/main" id="{140F5084-2944-4863-BE0B-09325D44A840}"/>
              </a:ext>
            </a:extLst>
          </p:cNvPr>
          <p:cNvPicPr>
            <a:picLocks noChangeAspect="1"/>
          </p:cNvPicPr>
          <p:nvPr/>
        </p:nvPicPr>
        <p:blipFill>
          <a:blip r:embed="rId6">
            <a:extLst>
              <a:ext uri="{28A0092B-C50C-407E-A947-70E740481C1C}">
                <a14:useLocalDpi xmlns:a14="http://schemas.microsoft.com/office/drawing/2010/main" val="0"/>
              </a:ext>
            </a:extLst>
          </a:blip>
          <a:srcRect l="2733" r="2068" b="11932"/>
          <a:stretch>
            <a:fillRect/>
          </a:stretch>
        </p:blipFill>
        <p:spPr bwMode="auto">
          <a:xfrm>
            <a:off x="2782888" y="-58738"/>
            <a:ext cx="6242050" cy="28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7">
            <a:extLst>
              <a:ext uri="{FF2B5EF4-FFF2-40B4-BE49-F238E27FC236}">
                <a16:creationId xmlns:a16="http://schemas.microsoft.com/office/drawing/2014/main" id="{5284438B-2D84-48C9-AE2E-72F90F6FABDC}"/>
              </a:ext>
            </a:extLst>
          </p:cNvPr>
          <p:cNvSpPr txBox="1">
            <a:spLocks noChangeArrowheads="1"/>
          </p:cNvSpPr>
          <p:nvPr/>
        </p:nvSpPr>
        <p:spPr bwMode="auto">
          <a:xfrm>
            <a:off x="2016126" y="4900613"/>
            <a:ext cx="8461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fontAlgn="base">
              <a:spcBef>
                <a:spcPct val="0"/>
              </a:spcBef>
              <a:spcAft>
                <a:spcPct val="0"/>
              </a:spcAft>
            </a:pPr>
            <a:r>
              <a:rPr lang="nl-NL" altLang="nl-NL" sz="1600" b="1">
                <a:solidFill>
                  <a:prstClr val="white"/>
                </a:solidFill>
              </a:rPr>
              <a:t>Bruno Van Koeckhoven</a:t>
            </a:r>
          </a:p>
          <a:p>
            <a:pPr algn="ctr" fontAlgn="base">
              <a:spcBef>
                <a:spcPct val="0"/>
              </a:spcBef>
              <a:spcAft>
                <a:spcPct val="0"/>
              </a:spcAft>
            </a:pPr>
            <a:r>
              <a:rPr lang="nl-NL" altLang="nl-NL" sz="1600" b="1">
                <a:solidFill>
                  <a:prstClr val="white"/>
                </a:solidFill>
              </a:rPr>
              <a:t>Secretary-General of UASnet</a:t>
            </a:r>
          </a:p>
          <a:p>
            <a:pPr algn="ctr" fontAlgn="base">
              <a:spcBef>
                <a:spcPct val="0"/>
              </a:spcBef>
              <a:spcAft>
                <a:spcPct val="0"/>
              </a:spcAft>
            </a:pPr>
            <a:r>
              <a:rPr lang="nl-NL" altLang="nl-NL" sz="1600" b="1">
                <a:solidFill>
                  <a:prstClr val="white"/>
                </a:solidFill>
              </a:rPr>
              <a:t>bruno@uasnet.eu</a:t>
            </a:r>
          </a:p>
          <a:p>
            <a:pPr algn="ctr" fontAlgn="base">
              <a:spcBef>
                <a:spcPct val="0"/>
              </a:spcBef>
              <a:spcAft>
                <a:spcPct val="0"/>
              </a:spcAft>
            </a:pPr>
            <a:r>
              <a:rPr lang="nl-NL" altLang="nl-NL" sz="1600" b="1">
                <a:solidFill>
                  <a:prstClr val="white"/>
                </a:solidFill>
              </a:rPr>
              <a:t>+32.497.17.90.50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B6A211BC-9719-48C3-BFC7-1A963C8B56AB}"/>
              </a:ext>
            </a:extLst>
          </p:cNvPr>
          <p:cNvSpPr>
            <a:spLocks noGrp="1"/>
          </p:cNvSpPr>
          <p:nvPr>
            <p:ph type="title"/>
          </p:nvPr>
        </p:nvSpPr>
        <p:spPr>
          <a:xfrm>
            <a:off x="838200" y="365125"/>
            <a:ext cx="10515600" cy="1325563"/>
          </a:xfrm>
        </p:spPr>
        <p:txBody>
          <a:bodyPr/>
          <a:lstStyle/>
          <a:p>
            <a:endParaRPr lang="nl-NL"/>
          </a:p>
        </p:txBody>
      </p:sp>
      <p:pic>
        <p:nvPicPr>
          <p:cNvPr id="14" name="Afbeelding 13">
            <a:extLst>
              <a:ext uri="{FF2B5EF4-FFF2-40B4-BE49-F238E27FC236}">
                <a16:creationId xmlns:a16="http://schemas.microsoft.com/office/drawing/2014/main" id="{200FE26F-9384-4F40-946B-A88D02A685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15" name="Rechthoek 14">
            <a:extLst>
              <a:ext uri="{FF2B5EF4-FFF2-40B4-BE49-F238E27FC236}">
                <a16:creationId xmlns:a16="http://schemas.microsoft.com/office/drawing/2014/main" id="{5A2CF726-BCE0-4291-BC04-D11E87E40CB4}"/>
              </a:ext>
            </a:extLst>
          </p:cNvPr>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67B099F5-EE22-458E-82E0-B34BA4A7EA08}"/>
              </a:ext>
            </a:extLst>
          </p:cNvPr>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
        <p:nvSpPr>
          <p:cNvPr id="17" name="Tekstvak 16">
            <a:extLst>
              <a:ext uri="{FF2B5EF4-FFF2-40B4-BE49-F238E27FC236}">
                <a16:creationId xmlns:a16="http://schemas.microsoft.com/office/drawing/2014/main" id="{5CAA278A-5C31-4642-811A-E9C67010BA7F}"/>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endParaRPr lang="en-US" sz="2800" b="1" dirty="0">
              <a:solidFill>
                <a:schemeClr val="bg1"/>
              </a:solidFill>
              <a:latin typeface="Garamond" panose="02020404030301010803" pitchFamily="18" charset="0"/>
            </a:endParaRPr>
          </a:p>
        </p:txBody>
      </p:sp>
      <p:sp>
        <p:nvSpPr>
          <p:cNvPr id="18" name="Rechthoek 17">
            <a:extLst>
              <a:ext uri="{FF2B5EF4-FFF2-40B4-BE49-F238E27FC236}">
                <a16:creationId xmlns:a16="http://schemas.microsoft.com/office/drawing/2014/main" id="{6F114C1F-CC7B-4B8D-9BF2-16FCD6A2F054}"/>
              </a:ext>
            </a:extLst>
          </p:cNvPr>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D170FCD3-C7AD-40EA-914A-C1926366702D}"/>
              </a:ext>
            </a:extLst>
          </p:cNvPr>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20" name="Tekstvak 19">
            <a:extLst>
              <a:ext uri="{FF2B5EF4-FFF2-40B4-BE49-F238E27FC236}">
                <a16:creationId xmlns:a16="http://schemas.microsoft.com/office/drawing/2014/main" id="{54A3BC80-E599-4934-9DF0-4D9232091E6C}"/>
              </a:ext>
            </a:extLst>
          </p:cNvPr>
          <p:cNvSpPr txBox="1"/>
          <p:nvPr/>
        </p:nvSpPr>
        <p:spPr>
          <a:xfrm>
            <a:off x="-1" y="2825218"/>
            <a:ext cx="12192001" cy="1477328"/>
          </a:xfrm>
          <a:prstGeom prst="rect">
            <a:avLst/>
          </a:prstGeom>
          <a:noFill/>
        </p:spPr>
        <p:txBody>
          <a:bodyPr wrap="square" rtlCol="0">
            <a:spAutoFit/>
          </a:bodyPr>
          <a:lstStyle/>
          <a:p>
            <a:pPr lvl="0" algn="ctr"/>
            <a:r>
              <a:rPr lang="nl-NL" sz="5400" dirty="0">
                <a:solidFill>
                  <a:srgbClr val="820000"/>
                </a:solidFill>
                <a:latin typeface="Garamond" panose="02020404030301010803" pitchFamily="18" charset="0"/>
              </a:rPr>
              <a:t>Coffee/tea break</a:t>
            </a:r>
          </a:p>
          <a:p>
            <a:pPr algn="ctr"/>
            <a:r>
              <a:rPr lang="nl-NL" sz="3600" i="1" dirty="0">
                <a:solidFill>
                  <a:schemeClr val="tx1">
                    <a:lumMod val="50000"/>
                  </a:schemeClr>
                </a:solidFill>
                <a:latin typeface="Garamond" panose="02020404030301010803" pitchFamily="18" charset="0"/>
              </a:rPr>
              <a:t>We </a:t>
            </a:r>
            <a:r>
              <a:rPr lang="nl-NL" sz="3600" i="1" dirty="0" err="1">
                <a:solidFill>
                  <a:schemeClr val="tx1">
                    <a:lumMod val="50000"/>
                  </a:schemeClr>
                </a:solidFill>
                <a:latin typeface="Garamond" panose="02020404030301010803" pitchFamily="18" charset="0"/>
              </a:rPr>
              <a:t>will</a:t>
            </a:r>
            <a:r>
              <a:rPr lang="nl-NL" sz="3600" i="1" dirty="0">
                <a:solidFill>
                  <a:schemeClr val="tx1">
                    <a:lumMod val="50000"/>
                  </a:schemeClr>
                </a:solidFill>
                <a:latin typeface="Garamond" panose="02020404030301010803" pitchFamily="18" charset="0"/>
              </a:rPr>
              <a:t> start </a:t>
            </a:r>
            <a:r>
              <a:rPr lang="nl-NL" sz="3600" i="1" dirty="0" err="1">
                <a:solidFill>
                  <a:schemeClr val="tx1">
                    <a:lumMod val="50000"/>
                  </a:schemeClr>
                </a:solidFill>
                <a:latin typeface="Garamond" panose="02020404030301010803" pitchFamily="18" charset="0"/>
              </a:rPr>
              <a:t>again</a:t>
            </a:r>
            <a:r>
              <a:rPr lang="nl-NL" sz="3600" i="1" dirty="0">
                <a:solidFill>
                  <a:schemeClr val="tx1">
                    <a:lumMod val="50000"/>
                  </a:schemeClr>
                </a:solidFill>
                <a:latin typeface="Garamond" panose="02020404030301010803" pitchFamily="18" charset="0"/>
              </a:rPr>
              <a:t> at 15.30</a:t>
            </a:r>
          </a:p>
        </p:txBody>
      </p:sp>
      <p:pic>
        <p:nvPicPr>
          <p:cNvPr id="21" name="Picture 6">
            <a:extLst>
              <a:ext uri="{FF2B5EF4-FFF2-40B4-BE49-F238E27FC236}">
                <a16:creationId xmlns:a16="http://schemas.microsoft.com/office/drawing/2014/main" id="{C9629919-598F-48E7-A689-B52CD95E8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836331" y="6192845"/>
            <a:ext cx="599599" cy="5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kstvak 21">
            <a:extLst>
              <a:ext uri="{FF2B5EF4-FFF2-40B4-BE49-F238E27FC236}">
                <a16:creationId xmlns:a16="http://schemas.microsoft.com/office/drawing/2014/main" id="{928858EB-C72D-41B6-BE64-C111A3B7D7DD}"/>
              </a:ext>
            </a:extLst>
          </p:cNvPr>
          <p:cNvSpPr txBox="1"/>
          <p:nvPr/>
        </p:nvSpPr>
        <p:spPr>
          <a:xfrm>
            <a:off x="10273610" y="6230027"/>
            <a:ext cx="2162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Garamond" panose="02020404030301010803" pitchFamily="18" charset="0"/>
              </a:rPr>
              <a:t>#UASEU19</a:t>
            </a:r>
          </a:p>
        </p:txBody>
      </p:sp>
    </p:spTree>
    <p:extLst>
      <p:ext uri="{BB962C8B-B14F-4D97-AF65-F5344CB8AC3E}">
        <p14:creationId xmlns:p14="http://schemas.microsoft.com/office/powerpoint/2010/main" val="226898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104CF72-2606-4CA1-BDB6-5CB9842B767C}"/>
              </a:ext>
            </a:extLst>
          </p:cNvPr>
          <p:cNvSpPr>
            <a:spLocks noGrp="1"/>
          </p:cNvSpPr>
          <p:nvPr>
            <p:ph type="title"/>
          </p:nvPr>
        </p:nvSpPr>
        <p:spPr>
          <a:xfrm>
            <a:off x="838200" y="365125"/>
            <a:ext cx="10515600" cy="1325563"/>
          </a:xfrm>
        </p:spPr>
        <p:txBody>
          <a:bodyPr/>
          <a:lstStyle/>
          <a:p>
            <a:endParaRPr lang="nl-NL"/>
          </a:p>
        </p:txBody>
      </p:sp>
      <p:pic>
        <p:nvPicPr>
          <p:cNvPr id="5" name="Afbeelding 4">
            <a:extLst>
              <a:ext uri="{FF2B5EF4-FFF2-40B4-BE49-F238E27FC236}">
                <a16:creationId xmlns:a16="http://schemas.microsoft.com/office/drawing/2014/main" id="{CA75B413-CE59-4F3A-8F09-EA6E960027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6" name="Rechthoek 5">
            <a:extLst>
              <a:ext uri="{FF2B5EF4-FFF2-40B4-BE49-F238E27FC236}">
                <a16:creationId xmlns:a16="http://schemas.microsoft.com/office/drawing/2014/main" id="{4663C8EA-2F8A-4E2A-8149-31685F452E7F}"/>
              </a:ext>
            </a:extLst>
          </p:cNvPr>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7C9B72E-1159-4090-A56C-EAC7CE543E37}"/>
              </a:ext>
            </a:extLst>
          </p:cNvPr>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
        <p:nvSpPr>
          <p:cNvPr id="8" name="Tekstvak 7">
            <a:extLst>
              <a:ext uri="{FF2B5EF4-FFF2-40B4-BE49-F238E27FC236}">
                <a16:creationId xmlns:a16="http://schemas.microsoft.com/office/drawing/2014/main" id="{E591CF9E-303D-4923-B201-EAC9C4FBC8BB}"/>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r>
              <a:rPr lang="en-US" sz="2800" b="1" dirty="0">
                <a:solidFill>
                  <a:schemeClr val="bg1"/>
                </a:solidFill>
                <a:latin typeface="Garamond" panose="02020404030301010803" pitchFamily="18" charset="0"/>
              </a:rPr>
              <a:t>Positioning of Universities of Applied Sciences within the EU context</a:t>
            </a:r>
          </a:p>
        </p:txBody>
      </p:sp>
      <p:sp>
        <p:nvSpPr>
          <p:cNvPr id="9" name="Rechthoek 8">
            <a:extLst>
              <a:ext uri="{FF2B5EF4-FFF2-40B4-BE49-F238E27FC236}">
                <a16:creationId xmlns:a16="http://schemas.microsoft.com/office/drawing/2014/main" id="{AE819EFE-EAB2-451D-97A1-236FA1E5FF13}"/>
              </a:ext>
            </a:extLst>
          </p:cNvPr>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595CE478-DE3E-42E5-9F58-96CDB6E7898F}"/>
              </a:ext>
            </a:extLst>
          </p:cNvPr>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Tekstvak 10">
            <a:extLst>
              <a:ext uri="{FF2B5EF4-FFF2-40B4-BE49-F238E27FC236}">
                <a16:creationId xmlns:a16="http://schemas.microsoft.com/office/drawing/2014/main" id="{54A5DDF1-ECDB-42E2-88A5-982012A8A21F}"/>
              </a:ext>
            </a:extLst>
          </p:cNvPr>
          <p:cNvSpPr txBox="1"/>
          <p:nvPr/>
        </p:nvSpPr>
        <p:spPr>
          <a:xfrm>
            <a:off x="-1" y="2825218"/>
            <a:ext cx="12192001" cy="1477328"/>
          </a:xfrm>
          <a:prstGeom prst="rect">
            <a:avLst/>
          </a:prstGeom>
          <a:noFill/>
        </p:spPr>
        <p:txBody>
          <a:bodyPr wrap="square" rtlCol="0">
            <a:spAutoFit/>
          </a:bodyPr>
          <a:lstStyle/>
          <a:p>
            <a:pPr lvl="0" algn="ctr"/>
            <a:r>
              <a:rPr lang="nl-NL" sz="5400" dirty="0">
                <a:solidFill>
                  <a:srgbClr val="820000"/>
                </a:solidFill>
                <a:latin typeface="Garamond" panose="02020404030301010803" pitchFamily="18" charset="0"/>
              </a:rPr>
              <a:t>Bruno van </a:t>
            </a:r>
            <a:r>
              <a:rPr lang="nl-NL" sz="5400" dirty="0" err="1">
                <a:solidFill>
                  <a:srgbClr val="820000"/>
                </a:solidFill>
                <a:latin typeface="Garamond" panose="02020404030301010803" pitchFamily="18" charset="0"/>
              </a:rPr>
              <a:t>Koeckhoven</a:t>
            </a:r>
            <a:endParaRPr lang="nl-NL" sz="5400" dirty="0">
              <a:solidFill>
                <a:srgbClr val="820000"/>
              </a:solidFill>
              <a:latin typeface="Garamond" panose="02020404030301010803" pitchFamily="18" charset="0"/>
            </a:endParaRPr>
          </a:p>
          <a:p>
            <a:pPr algn="ctr"/>
            <a:r>
              <a:rPr lang="nl-NL" sz="3600" i="1" dirty="0" err="1">
                <a:solidFill>
                  <a:schemeClr val="tx1">
                    <a:lumMod val="50000"/>
                  </a:schemeClr>
                </a:solidFill>
                <a:latin typeface="Garamond" panose="02020404030301010803" pitchFamily="18" charset="0"/>
              </a:rPr>
              <a:t>Secretary</a:t>
            </a:r>
            <a:r>
              <a:rPr lang="nl-NL" sz="3600" i="1" dirty="0">
                <a:solidFill>
                  <a:schemeClr val="tx1">
                    <a:lumMod val="50000"/>
                  </a:schemeClr>
                </a:solidFill>
                <a:latin typeface="Garamond" panose="02020404030301010803" pitchFamily="18" charset="0"/>
              </a:rPr>
              <a:t> General of </a:t>
            </a:r>
            <a:r>
              <a:rPr lang="nl-NL" sz="3600" i="1" dirty="0" err="1">
                <a:solidFill>
                  <a:schemeClr val="tx1">
                    <a:lumMod val="50000"/>
                  </a:schemeClr>
                </a:solidFill>
                <a:latin typeface="Garamond" panose="02020404030301010803" pitchFamily="18" charset="0"/>
              </a:rPr>
              <a:t>the</a:t>
            </a:r>
            <a:r>
              <a:rPr lang="nl-NL" sz="3600" i="1" dirty="0">
                <a:solidFill>
                  <a:schemeClr val="tx1">
                    <a:lumMod val="50000"/>
                  </a:schemeClr>
                </a:solidFill>
                <a:latin typeface="Garamond" panose="02020404030301010803" pitchFamily="18" charset="0"/>
              </a:rPr>
              <a:t> </a:t>
            </a:r>
            <a:r>
              <a:rPr lang="nl-NL" sz="3600" i="1" dirty="0" err="1">
                <a:solidFill>
                  <a:schemeClr val="tx1">
                    <a:lumMod val="50000"/>
                  </a:schemeClr>
                </a:solidFill>
                <a:latin typeface="Garamond" panose="02020404030301010803" pitchFamily="18" charset="0"/>
              </a:rPr>
              <a:t>Universities</a:t>
            </a:r>
            <a:r>
              <a:rPr lang="nl-NL" sz="3600" i="1" dirty="0">
                <a:solidFill>
                  <a:schemeClr val="tx1">
                    <a:lumMod val="50000"/>
                  </a:schemeClr>
                </a:solidFill>
                <a:latin typeface="Garamond" panose="02020404030301010803" pitchFamily="18" charset="0"/>
              </a:rPr>
              <a:t> of </a:t>
            </a:r>
            <a:r>
              <a:rPr lang="nl-NL" sz="3600" i="1" dirty="0" err="1">
                <a:solidFill>
                  <a:schemeClr val="tx1">
                    <a:lumMod val="50000"/>
                  </a:schemeClr>
                </a:solidFill>
                <a:latin typeface="Garamond" panose="02020404030301010803" pitchFamily="18" charset="0"/>
              </a:rPr>
              <a:t>Applied</a:t>
            </a:r>
            <a:r>
              <a:rPr lang="nl-NL" sz="3600" i="1" dirty="0">
                <a:solidFill>
                  <a:schemeClr val="tx1">
                    <a:lumMod val="50000"/>
                  </a:schemeClr>
                </a:solidFill>
                <a:latin typeface="Garamond" panose="02020404030301010803" pitchFamily="18" charset="0"/>
              </a:rPr>
              <a:t> Sciences Network (</a:t>
            </a:r>
            <a:r>
              <a:rPr lang="nl-NL" sz="3600" i="1" dirty="0" err="1">
                <a:solidFill>
                  <a:schemeClr val="tx1">
                    <a:lumMod val="50000"/>
                  </a:schemeClr>
                </a:solidFill>
                <a:latin typeface="Garamond" panose="02020404030301010803" pitchFamily="18" charset="0"/>
              </a:rPr>
              <a:t>UASnet</a:t>
            </a:r>
            <a:r>
              <a:rPr lang="nl-NL" sz="3600" i="1" dirty="0">
                <a:solidFill>
                  <a:schemeClr val="tx1">
                    <a:lumMod val="50000"/>
                  </a:schemeClr>
                </a:solidFill>
                <a:latin typeface="Garamond" panose="02020404030301010803" pitchFamily="18" charset="0"/>
              </a:rPr>
              <a:t>)</a:t>
            </a:r>
          </a:p>
        </p:txBody>
      </p:sp>
      <p:pic>
        <p:nvPicPr>
          <p:cNvPr id="12" name="Picture 6">
            <a:extLst>
              <a:ext uri="{FF2B5EF4-FFF2-40B4-BE49-F238E27FC236}">
                <a16:creationId xmlns:a16="http://schemas.microsoft.com/office/drawing/2014/main" id="{6BCCEC6D-258F-456E-9195-61C18FFDAC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836331" y="6192845"/>
            <a:ext cx="599599" cy="5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kstvak 12">
            <a:extLst>
              <a:ext uri="{FF2B5EF4-FFF2-40B4-BE49-F238E27FC236}">
                <a16:creationId xmlns:a16="http://schemas.microsoft.com/office/drawing/2014/main" id="{163E5F81-C128-4907-9FDB-C46215FB233F}"/>
              </a:ext>
            </a:extLst>
          </p:cNvPr>
          <p:cNvSpPr txBox="1"/>
          <p:nvPr/>
        </p:nvSpPr>
        <p:spPr>
          <a:xfrm>
            <a:off x="10273610" y="6230027"/>
            <a:ext cx="2162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Garamond" panose="02020404030301010803" pitchFamily="18" charset="0"/>
              </a:rPr>
              <a:t>#UASEU19</a:t>
            </a:r>
          </a:p>
        </p:txBody>
      </p:sp>
    </p:spTree>
    <p:extLst>
      <p:ext uri="{BB962C8B-B14F-4D97-AF65-F5344CB8AC3E}">
        <p14:creationId xmlns:p14="http://schemas.microsoft.com/office/powerpoint/2010/main" val="4245686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87F3BFF-99AF-4E18-B61C-88AE648E7BF6}"/>
              </a:ext>
            </a:extLst>
          </p:cNvPr>
          <p:cNvSpPr>
            <a:spLocks noGrp="1"/>
          </p:cNvSpPr>
          <p:nvPr>
            <p:ph type="title"/>
          </p:nvPr>
        </p:nvSpPr>
        <p:spPr>
          <a:xfrm>
            <a:off x="838200" y="365125"/>
            <a:ext cx="10515600" cy="1325563"/>
          </a:xfrm>
        </p:spPr>
        <p:txBody>
          <a:bodyPr/>
          <a:lstStyle/>
          <a:p>
            <a:endParaRPr lang="nl-NL"/>
          </a:p>
        </p:txBody>
      </p:sp>
      <p:pic>
        <p:nvPicPr>
          <p:cNvPr id="5" name="Afbeelding 4">
            <a:extLst>
              <a:ext uri="{FF2B5EF4-FFF2-40B4-BE49-F238E27FC236}">
                <a16:creationId xmlns:a16="http://schemas.microsoft.com/office/drawing/2014/main" id="{DF83EA22-ACB1-491A-AE56-F0023BC1E1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6" name="Rechthoek 5">
            <a:extLst>
              <a:ext uri="{FF2B5EF4-FFF2-40B4-BE49-F238E27FC236}">
                <a16:creationId xmlns:a16="http://schemas.microsoft.com/office/drawing/2014/main" id="{2A62DEEF-110C-402C-9289-9D990BD7A2E7}"/>
              </a:ext>
            </a:extLst>
          </p:cNvPr>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176308B6-476A-4001-AC15-63907091F224}"/>
              </a:ext>
            </a:extLst>
          </p:cNvPr>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
        <p:nvSpPr>
          <p:cNvPr id="8" name="Tekstvak 7">
            <a:extLst>
              <a:ext uri="{FF2B5EF4-FFF2-40B4-BE49-F238E27FC236}">
                <a16:creationId xmlns:a16="http://schemas.microsoft.com/office/drawing/2014/main" id="{A1AA9D68-500F-4935-9FA0-C44F042A2CA5}"/>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endParaRPr lang="en-US" sz="2800" b="1" dirty="0">
              <a:solidFill>
                <a:schemeClr val="bg1"/>
              </a:solidFill>
              <a:latin typeface="Garamond" panose="02020404030301010803" pitchFamily="18" charset="0"/>
            </a:endParaRPr>
          </a:p>
        </p:txBody>
      </p:sp>
      <p:sp>
        <p:nvSpPr>
          <p:cNvPr id="9" name="Rechthoek 8">
            <a:extLst>
              <a:ext uri="{FF2B5EF4-FFF2-40B4-BE49-F238E27FC236}">
                <a16:creationId xmlns:a16="http://schemas.microsoft.com/office/drawing/2014/main" id="{A53062B6-B46C-41FC-B489-0977299F2F79}"/>
              </a:ext>
            </a:extLst>
          </p:cNvPr>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A2E44A2A-A9E8-45B0-B9F5-BC9FFBA9F889}"/>
              </a:ext>
            </a:extLst>
          </p:cNvPr>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Tekstvak 10">
            <a:extLst>
              <a:ext uri="{FF2B5EF4-FFF2-40B4-BE49-F238E27FC236}">
                <a16:creationId xmlns:a16="http://schemas.microsoft.com/office/drawing/2014/main" id="{83F50C8F-0EE1-48E6-A173-8385C71B9D72}"/>
              </a:ext>
            </a:extLst>
          </p:cNvPr>
          <p:cNvSpPr txBox="1"/>
          <p:nvPr/>
        </p:nvSpPr>
        <p:spPr>
          <a:xfrm>
            <a:off x="-1" y="2825218"/>
            <a:ext cx="12192001" cy="923330"/>
          </a:xfrm>
          <a:prstGeom prst="rect">
            <a:avLst/>
          </a:prstGeom>
          <a:noFill/>
        </p:spPr>
        <p:txBody>
          <a:bodyPr wrap="square" rtlCol="0">
            <a:spAutoFit/>
          </a:bodyPr>
          <a:lstStyle/>
          <a:p>
            <a:pPr lvl="0" algn="ctr"/>
            <a:r>
              <a:rPr lang="nl-NL" sz="5400" dirty="0" err="1">
                <a:solidFill>
                  <a:srgbClr val="820000"/>
                </a:solidFill>
                <a:latin typeface="Garamond" panose="02020404030301010803" pitchFamily="18" charset="0"/>
              </a:rPr>
              <a:t>Discussion</a:t>
            </a:r>
            <a:r>
              <a:rPr lang="nl-NL" sz="5400" dirty="0">
                <a:solidFill>
                  <a:srgbClr val="820000"/>
                </a:solidFill>
                <a:latin typeface="Garamond" panose="02020404030301010803" pitchFamily="18" charset="0"/>
              </a:rPr>
              <a:t> </a:t>
            </a:r>
            <a:r>
              <a:rPr lang="nl-NL" sz="5400" dirty="0" err="1">
                <a:solidFill>
                  <a:srgbClr val="820000"/>
                </a:solidFill>
                <a:latin typeface="Garamond" panose="02020404030301010803" pitchFamily="18" charset="0"/>
              </a:rPr>
              <a:t>and</a:t>
            </a:r>
            <a:r>
              <a:rPr lang="nl-NL" sz="5400" dirty="0">
                <a:solidFill>
                  <a:srgbClr val="820000"/>
                </a:solidFill>
                <a:latin typeface="Garamond" panose="02020404030301010803" pitchFamily="18" charset="0"/>
              </a:rPr>
              <a:t> Q&amp;A</a:t>
            </a:r>
          </a:p>
        </p:txBody>
      </p:sp>
      <p:pic>
        <p:nvPicPr>
          <p:cNvPr id="12" name="Picture 6">
            <a:extLst>
              <a:ext uri="{FF2B5EF4-FFF2-40B4-BE49-F238E27FC236}">
                <a16:creationId xmlns:a16="http://schemas.microsoft.com/office/drawing/2014/main" id="{A5B43A96-A686-431D-9C9A-D22BD5935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836331" y="6192845"/>
            <a:ext cx="599599" cy="5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kstvak 12">
            <a:extLst>
              <a:ext uri="{FF2B5EF4-FFF2-40B4-BE49-F238E27FC236}">
                <a16:creationId xmlns:a16="http://schemas.microsoft.com/office/drawing/2014/main" id="{74E60296-5CD5-4AAF-BC1C-561BBF3CBCAC}"/>
              </a:ext>
            </a:extLst>
          </p:cNvPr>
          <p:cNvSpPr txBox="1"/>
          <p:nvPr/>
        </p:nvSpPr>
        <p:spPr>
          <a:xfrm>
            <a:off x="10273610" y="6230027"/>
            <a:ext cx="2162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Garamond" panose="02020404030301010803" pitchFamily="18" charset="0"/>
              </a:rPr>
              <a:t>#UASEU19</a:t>
            </a:r>
          </a:p>
        </p:txBody>
      </p:sp>
    </p:spTree>
    <p:extLst>
      <p:ext uri="{BB962C8B-B14F-4D97-AF65-F5344CB8AC3E}">
        <p14:creationId xmlns:p14="http://schemas.microsoft.com/office/powerpoint/2010/main" val="2147922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B85EE42-3FCB-4382-8F4C-8C1CC0F842EF}"/>
              </a:ext>
            </a:extLst>
          </p:cNvPr>
          <p:cNvSpPr>
            <a:spLocks noGrp="1"/>
          </p:cNvSpPr>
          <p:nvPr>
            <p:ph type="title"/>
          </p:nvPr>
        </p:nvSpPr>
        <p:spPr>
          <a:xfrm>
            <a:off x="838200" y="365125"/>
            <a:ext cx="10515600" cy="1325563"/>
          </a:xfrm>
        </p:spPr>
        <p:txBody>
          <a:bodyPr/>
          <a:lstStyle/>
          <a:p>
            <a:endParaRPr lang="nl-NL"/>
          </a:p>
        </p:txBody>
      </p:sp>
      <p:pic>
        <p:nvPicPr>
          <p:cNvPr id="5" name="Afbeelding 4">
            <a:extLst>
              <a:ext uri="{FF2B5EF4-FFF2-40B4-BE49-F238E27FC236}">
                <a16:creationId xmlns:a16="http://schemas.microsoft.com/office/drawing/2014/main" id="{608F92BC-5726-417E-9395-5515B2FF3A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6" name="Rechthoek 5">
            <a:extLst>
              <a:ext uri="{FF2B5EF4-FFF2-40B4-BE49-F238E27FC236}">
                <a16:creationId xmlns:a16="http://schemas.microsoft.com/office/drawing/2014/main" id="{EB93ECAE-8CB0-4CBE-AA0D-1F970102891D}"/>
              </a:ext>
            </a:extLst>
          </p:cNvPr>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B9FAFB3-9B03-4059-9C6C-E0B2F0892E57}"/>
              </a:ext>
            </a:extLst>
          </p:cNvPr>
          <p:cNvSpPr txBox="1">
            <a:spLocks/>
          </p:cNvSpPr>
          <p:nvPr/>
        </p:nvSpPr>
        <p:spPr>
          <a:xfrm>
            <a:off x="4428309" y="-19281"/>
            <a:ext cx="7670800" cy="1323439"/>
          </a:xfrm>
          <a:prstGeom prst="rect">
            <a:avLst/>
          </a:prstGeom>
          <a:noFill/>
        </p:spPr>
        <p:txBody>
          <a:bodyPr wrap="square" rtlCol="0">
            <a:spAutoFit/>
          </a:bodyPr>
          <a:lstStyle/>
          <a:p>
            <a:pPr algn="r"/>
            <a:r>
              <a:rPr lang="en-US" sz="2800" dirty="0">
                <a:solidFill>
                  <a:srgbClr val="820000"/>
                </a:solidFill>
                <a:latin typeface="Garamond" panose="02020404030301010803" pitchFamily="18" charset="0"/>
              </a:rPr>
              <a:t>Access to EU Research Funding for </a:t>
            </a:r>
            <a:br>
              <a:rPr lang="en-US" sz="2800" dirty="0">
                <a:solidFill>
                  <a:srgbClr val="820000"/>
                </a:solidFill>
                <a:latin typeface="Garamond" panose="02020404030301010803" pitchFamily="18" charset="0"/>
              </a:rPr>
            </a:br>
            <a:r>
              <a:rPr lang="en-US" sz="2800" dirty="0">
                <a:solidFill>
                  <a:srgbClr val="820000"/>
                </a:solidFill>
                <a:latin typeface="Garamond" panose="02020404030301010803" pitchFamily="18" charset="0"/>
              </a:rPr>
              <a:t>Universities of Applied Sciences</a:t>
            </a:r>
          </a:p>
          <a:p>
            <a:pPr algn="r"/>
            <a:r>
              <a:rPr lang="en-US" sz="2400" dirty="0">
                <a:latin typeface="Garamond" panose="02020404030301010803" pitchFamily="18" charset="0"/>
              </a:rPr>
              <a:t>19-20 November 2019</a:t>
            </a:r>
            <a:endParaRPr lang="nl-NL" sz="4000" dirty="0">
              <a:solidFill>
                <a:srgbClr val="820000"/>
              </a:solidFill>
              <a:latin typeface="Garamond" panose="02020404030301010803" pitchFamily="18" charset="0"/>
            </a:endParaRPr>
          </a:p>
        </p:txBody>
      </p:sp>
      <p:sp>
        <p:nvSpPr>
          <p:cNvPr id="8" name="Tekstvak 7">
            <a:extLst>
              <a:ext uri="{FF2B5EF4-FFF2-40B4-BE49-F238E27FC236}">
                <a16:creationId xmlns:a16="http://schemas.microsoft.com/office/drawing/2014/main" id="{90BADADF-32C7-496F-8D3D-B0E8D22B6172}"/>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algn="ctr">
              <a:lnSpc>
                <a:spcPct val="120000"/>
              </a:lnSpc>
              <a:spcBef>
                <a:spcPts val="300"/>
              </a:spcBef>
              <a:spcAft>
                <a:spcPts val="600"/>
              </a:spcAft>
            </a:pPr>
            <a:r>
              <a:rPr lang="en-US" sz="2800" b="1" dirty="0">
                <a:solidFill>
                  <a:schemeClr val="bg1"/>
                </a:solidFill>
                <a:latin typeface="Garamond" panose="02020404030301010803" pitchFamily="18" charset="0"/>
              </a:rPr>
              <a:t>Social </a:t>
            </a:r>
            <a:r>
              <a:rPr lang="en-US" sz="2800" b="1" dirty="0" err="1">
                <a:solidFill>
                  <a:schemeClr val="bg1"/>
                </a:solidFill>
                <a:latin typeface="Garamond" panose="02020404030301010803" pitchFamily="18" charset="0"/>
              </a:rPr>
              <a:t>Programme</a:t>
            </a:r>
            <a:endParaRPr lang="en-US" sz="2800" b="1" dirty="0">
              <a:solidFill>
                <a:schemeClr val="bg1"/>
              </a:solidFill>
              <a:latin typeface="Garamond" panose="02020404030301010803" pitchFamily="18" charset="0"/>
            </a:endParaRPr>
          </a:p>
        </p:txBody>
      </p:sp>
      <p:sp>
        <p:nvSpPr>
          <p:cNvPr id="9" name="Rechthoek 8">
            <a:extLst>
              <a:ext uri="{FF2B5EF4-FFF2-40B4-BE49-F238E27FC236}">
                <a16:creationId xmlns:a16="http://schemas.microsoft.com/office/drawing/2014/main" id="{91E534EB-F6D6-4AA8-866F-9CE68DF8C2F0}"/>
              </a:ext>
            </a:extLst>
          </p:cNvPr>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0378C6B9-DCE9-4340-8EF3-A9854475454B}"/>
              </a:ext>
            </a:extLst>
          </p:cNvPr>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Tekstvak 10">
            <a:extLst>
              <a:ext uri="{FF2B5EF4-FFF2-40B4-BE49-F238E27FC236}">
                <a16:creationId xmlns:a16="http://schemas.microsoft.com/office/drawing/2014/main" id="{49FE82A1-C745-45BB-B8D7-5ADF10B8B2A2}"/>
              </a:ext>
            </a:extLst>
          </p:cNvPr>
          <p:cNvSpPr txBox="1"/>
          <p:nvPr/>
        </p:nvSpPr>
        <p:spPr>
          <a:xfrm>
            <a:off x="-1" y="2090112"/>
            <a:ext cx="12192001" cy="2062103"/>
          </a:xfrm>
          <a:prstGeom prst="rect">
            <a:avLst/>
          </a:prstGeom>
          <a:noFill/>
        </p:spPr>
        <p:txBody>
          <a:bodyPr wrap="square" rtlCol="0">
            <a:spAutoFit/>
          </a:bodyPr>
          <a:lstStyle/>
          <a:p>
            <a:pPr lvl="0" algn="ctr"/>
            <a:r>
              <a:rPr lang="nl-NL" sz="4400" dirty="0" err="1">
                <a:solidFill>
                  <a:srgbClr val="820000"/>
                </a:solidFill>
                <a:latin typeface="Garamond" panose="02020404030301010803" pitchFamily="18" charset="0"/>
              </a:rPr>
              <a:t>Visit</a:t>
            </a:r>
            <a:r>
              <a:rPr lang="nl-NL" sz="4400" dirty="0">
                <a:solidFill>
                  <a:srgbClr val="820000"/>
                </a:solidFill>
                <a:latin typeface="Garamond" panose="02020404030301010803" pitchFamily="18" charset="0"/>
              </a:rPr>
              <a:t> </a:t>
            </a:r>
            <a:r>
              <a:rPr lang="nl-NL" sz="4400" dirty="0" err="1">
                <a:solidFill>
                  <a:srgbClr val="820000"/>
                </a:solidFill>
                <a:latin typeface="Garamond" panose="02020404030301010803" pitchFamily="18" charset="0"/>
              </a:rPr>
              <a:t>to</a:t>
            </a:r>
            <a:r>
              <a:rPr lang="nl-NL" sz="4400" dirty="0">
                <a:solidFill>
                  <a:srgbClr val="820000"/>
                </a:solidFill>
                <a:latin typeface="Garamond" panose="02020404030301010803" pitchFamily="18" charset="0"/>
              </a:rPr>
              <a:t> </a:t>
            </a:r>
            <a:r>
              <a:rPr lang="nl-NL" sz="4400" dirty="0" err="1">
                <a:solidFill>
                  <a:srgbClr val="820000"/>
                </a:solidFill>
                <a:latin typeface="Garamond" panose="02020404030301010803" pitchFamily="18" charset="0"/>
              </a:rPr>
              <a:t>the</a:t>
            </a:r>
            <a:r>
              <a:rPr lang="nl-NL" sz="4400" dirty="0">
                <a:solidFill>
                  <a:srgbClr val="820000"/>
                </a:solidFill>
                <a:latin typeface="Garamond" panose="02020404030301010803" pitchFamily="18" charset="0"/>
              </a:rPr>
              <a:t> European </a:t>
            </a:r>
            <a:r>
              <a:rPr lang="nl-NL" sz="4400" dirty="0" err="1">
                <a:solidFill>
                  <a:srgbClr val="820000"/>
                </a:solidFill>
                <a:latin typeface="Garamond" panose="02020404030301010803" pitchFamily="18" charset="0"/>
              </a:rPr>
              <a:t>Parliament</a:t>
            </a:r>
            <a:endParaRPr lang="nl-NL" sz="4400" dirty="0">
              <a:solidFill>
                <a:srgbClr val="820000"/>
              </a:solidFill>
              <a:latin typeface="Garamond" panose="02020404030301010803" pitchFamily="18" charset="0"/>
            </a:endParaRPr>
          </a:p>
          <a:p>
            <a:pPr algn="ctr"/>
            <a:r>
              <a:rPr lang="nl-NL" sz="2800" i="1" dirty="0">
                <a:solidFill>
                  <a:schemeClr val="tx1">
                    <a:lumMod val="50000"/>
                  </a:schemeClr>
                </a:solidFill>
                <a:latin typeface="Garamond" panose="02020404030301010803" pitchFamily="18" charset="0"/>
              </a:rPr>
              <a:t>16.30: Paul-Henri Spaak Building – </a:t>
            </a:r>
            <a:r>
              <a:rPr lang="nl-NL" sz="2800" i="1" dirty="0" err="1">
                <a:solidFill>
                  <a:schemeClr val="tx1">
                    <a:lumMod val="50000"/>
                  </a:schemeClr>
                </a:solidFill>
                <a:latin typeface="Garamond" panose="02020404030301010803" pitchFamily="18" charset="0"/>
              </a:rPr>
              <a:t>Rue</a:t>
            </a:r>
            <a:r>
              <a:rPr lang="nl-NL" sz="2800" i="1" dirty="0">
                <a:solidFill>
                  <a:schemeClr val="tx1">
                    <a:lumMod val="50000"/>
                  </a:schemeClr>
                </a:solidFill>
                <a:latin typeface="Garamond" panose="02020404030301010803" pitchFamily="18" charset="0"/>
              </a:rPr>
              <a:t> Wiertz/Wiertzstraat 60</a:t>
            </a:r>
            <a:br>
              <a:rPr lang="nl-NL" sz="2800" i="1" dirty="0">
                <a:solidFill>
                  <a:schemeClr val="tx1">
                    <a:lumMod val="50000"/>
                  </a:schemeClr>
                </a:solidFill>
                <a:latin typeface="Garamond" panose="02020404030301010803" pitchFamily="18" charset="0"/>
              </a:rPr>
            </a:br>
            <a:r>
              <a:rPr lang="nl-NL" sz="2800" i="1" dirty="0">
                <a:solidFill>
                  <a:schemeClr val="tx1">
                    <a:lumMod val="50000"/>
                  </a:schemeClr>
                </a:solidFill>
                <a:latin typeface="Garamond" panose="02020404030301010803" pitchFamily="18" charset="0"/>
              </a:rPr>
              <a:t>Group tour</a:t>
            </a:r>
          </a:p>
          <a:p>
            <a:pPr algn="ctr"/>
            <a:endParaRPr lang="nl-NL" sz="2800" i="1" dirty="0">
              <a:solidFill>
                <a:schemeClr val="tx1">
                  <a:lumMod val="50000"/>
                </a:schemeClr>
              </a:solidFill>
              <a:latin typeface="Garamond" panose="02020404030301010803" pitchFamily="18" charset="0"/>
            </a:endParaRPr>
          </a:p>
        </p:txBody>
      </p:sp>
      <p:pic>
        <p:nvPicPr>
          <p:cNvPr id="12" name="Picture 6">
            <a:extLst>
              <a:ext uri="{FF2B5EF4-FFF2-40B4-BE49-F238E27FC236}">
                <a16:creationId xmlns:a16="http://schemas.microsoft.com/office/drawing/2014/main" id="{BCFE5140-7C7C-4A55-A1DE-6AA11242F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836331" y="6192845"/>
            <a:ext cx="599599" cy="5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kstvak 12">
            <a:extLst>
              <a:ext uri="{FF2B5EF4-FFF2-40B4-BE49-F238E27FC236}">
                <a16:creationId xmlns:a16="http://schemas.microsoft.com/office/drawing/2014/main" id="{1021DCCD-4135-4F48-BD31-9FE8501D08DD}"/>
              </a:ext>
            </a:extLst>
          </p:cNvPr>
          <p:cNvSpPr txBox="1"/>
          <p:nvPr/>
        </p:nvSpPr>
        <p:spPr>
          <a:xfrm>
            <a:off x="10273610" y="6230027"/>
            <a:ext cx="2162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Garamond" panose="02020404030301010803" pitchFamily="18" charset="0"/>
              </a:rPr>
              <a:t>#UASEU19</a:t>
            </a:r>
          </a:p>
        </p:txBody>
      </p:sp>
      <p:sp>
        <p:nvSpPr>
          <p:cNvPr id="14" name="Tekstvak 13">
            <a:extLst>
              <a:ext uri="{FF2B5EF4-FFF2-40B4-BE49-F238E27FC236}">
                <a16:creationId xmlns:a16="http://schemas.microsoft.com/office/drawing/2014/main" id="{37838E5A-CCE2-4E18-ABC0-7F82F3B1BD0A}"/>
              </a:ext>
            </a:extLst>
          </p:cNvPr>
          <p:cNvSpPr txBox="1"/>
          <p:nvPr/>
        </p:nvSpPr>
        <p:spPr>
          <a:xfrm>
            <a:off x="3531068" y="6192845"/>
            <a:ext cx="5164698" cy="461665"/>
          </a:xfrm>
          <a:prstGeom prst="rect">
            <a:avLst/>
          </a:prstGeom>
          <a:noFill/>
        </p:spPr>
        <p:txBody>
          <a:bodyPr wrap="square" rtlCol="0">
            <a:spAutoFit/>
          </a:bodyPr>
          <a:lstStyle/>
          <a:p>
            <a:pPr algn="ctr"/>
            <a:r>
              <a:rPr lang="nl-NL" sz="2400" dirty="0" err="1">
                <a:solidFill>
                  <a:schemeClr val="tx1">
                    <a:lumMod val="50000"/>
                  </a:schemeClr>
                </a:solidFill>
                <a:latin typeface="Garamond" panose="02020404030301010803" pitchFamily="18" charset="0"/>
              </a:rPr>
              <a:t>Can’t</a:t>
            </a:r>
            <a:r>
              <a:rPr lang="nl-NL" sz="2400" dirty="0">
                <a:solidFill>
                  <a:schemeClr val="tx1">
                    <a:lumMod val="50000"/>
                  </a:schemeClr>
                </a:solidFill>
                <a:latin typeface="Garamond" panose="02020404030301010803" pitchFamily="18" charset="0"/>
              </a:rPr>
              <a:t> </a:t>
            </a:r>
            <a:r>
              <a:rPr lang="nl-NL" sz="2400" dirty="0" err="1">
                <a:solidFill>
                  <a:schemeClr val="tx1">
                    <a:lumMod val="50000"/>
                  </a:schemeClr>
                </a:solidFill>
                <a:latin typeface="Garamond" panose="02020404030301010803" pitchFamily="18" charset="0"/>
              </a:rPr>
              <a:t>find</a:t>
            </a:r>
            <a:r>
              <a:rPr lang="nl-NL" sz="2400" dirty="0">
                <a:solidFill>
                  <a:schemeClr val="tx1">
                    <a:lumMod val="50000"/>
                  </a:schemeClr>
                </a:solidFill>
                <a:latin typeface="Garamond" panose="02020404030301010803" pitchFamily="18" charset="0"/>
              </a:rPr>
              <a:t> </a:t>
            </a:r>
            <a:r>
              <a:rPr lang="nl-NL" sz="2400" dirty="0" err="1">
                <a:solidFill>
                  <a:schemeClr val="tx1">
                    <a:lumMod val="50000"/>
                  </a:schemeClr>
                </a:solidFill>
                <a:latin typeface="Garamond" panose="02020404030301010803" pitchFamily="18" charset="0"/>
              </a:rPr>
              <a:t>us</a:t>
            </a:r>
            <a:r>
              <a:rPr lang="nl-NL" sz="2400" dirty="0">
                <a:solidFill>
                  <a:schemeClr val="tx1">
                    <a:lumMod val="50000"/>
                  </a:schemeClr>
                </a:solidFill>
                <a:latin typeface="Garamond" panose="02020404030301010803" pitchFamily="18" charset="0"/>
              </a:rPr>
              <a:t>? +31 6 512 44 951</a:t>
            </a:r>
          </a:p>
        </p:txBody>
      </p:sp>
      <p:sp>
        <p:nvSpPr>
          <p:cNvPr id="24" name="Tekstvak 23">
            <a:extLst>
              <a:ext uri="{FF2B5EF4-FFF2-40B4-BE49-F238E27FC236}">
                <a16:creationId xmlns:a16="http://schemas.microsoft.com/office/drawing/2014/main" id="{C40FFD3E-7633-4C3C-B392-0CFEDD1396AC}"/>
              </a:ext>
            </a:extLst>
          </p:cNvPr>
          <p:cNvSpPr txBox="1"/>
          <p:nvPr/>
        </p:nvSpPr>
        <p:spPr>
          <a:xfrm>
            <a:off x="165462" y="3969310"/>
            <a:ext cx="12192001" cy="2492990"/>
          </a:xfrm>
          <a:prstGeom prst="rect">
            <a:avLst/>
          </a:prstGeom>
          <a:noFill/>
        </p:spPr>
        <p:txBody>
          <a:bodyPr wrap="square" rtlCol="0">
            <a:spAutoFit/>
          </a:bodyPr>
          <a:lstStyle/>
          <a:p>
            <a:pPr lvl="0" algn="ctr"/>
            <a:r>
              <a:rPr lang="nl-NL" sz="4400" dirty="0">
                <a:solidFill>
                  <a:srgbClr val="820000"/>
                </a:solidFill>
                <a:latin typeface="Garamond" panose="02020404030301010803" pitchFamily="18" charset="0"/>
              </a:rPr>
              <a:t>Drinks </a:t>
            </a:r>
            <a:r>
              <a:rPr lang="nl-NL" sz="4400" dirty="0" err="1">
                <a:solidFill>
                  <a:srgbClr val="820000"/>
                </a:solidFill>
                <a:latin typeface="Garamond" panose="02020404030301010803" pitchFamily="18" charset="0"/>
              </a:rPr>
              <a:t>and</a:t>
            </a:r>
            <a:r>
              <a:rPr lang="nl-NL" sz="4400" dirty="0">
                <a:solidFill>
                  <a:srgbClr val="820000"/>
                </a:solidFill>
                <a:latin typeface="Garamond" panose="02020404030301010803" pitchFamily="18" charset="0"/>
              </a:rPr>
              <a:t> </a:t>
            </a:r>
            <a:r>
              <a:rPr lang="nl-NL" sz="4400" dirty="0" err="1">
                <a:solidFill>
                  <a:srgbClr val="820000"/>
                </a:solidFill>
                <a:latin typeface="Garamond" panose="02020404030301010803" pitchFamily="18" charset="0"/>
              </a:rPr>
              <a:t>dinner</a:t>
            </a:r>
            <a:r>
              <a:rPr lang="nl-NL" sz="4400" dirty="0">
                <a:solidFill>
                  <a:srgbClr val="820000"/>
                </a:solidFill>
                <a:latin typeface="Garamond" panose="02020404030301010803" pitchFamily="18" charset="0"/>
              </a:rPr>
              <a:t> (</a:t>
            </a:r>
            <a:r>
              <a:rPr lang="nl-NL" sz="4400" dirty="0" err="1">
                <a:solidFill>
                  <a:srgbClr val="820000"/>
                </a:solidFill>
                <a:latin typeface="Garamond" panose="02020404030301010803" pitchFamily="18" charset="0"/>
              </a:rPr>
              <a:t>optional</a:t>
            </a:r>
            <a:r>
              <a:rPr lang="nl-NL" sz="4400" dirty="0">
                <a:solidFill>
                  <a:srgbClr val="820000"/>
                </a:solidFill>
                <a:latin typeface="Garamond" panose="02020404030301010803" pitchFamily="18" charset="0"/>
              </a:rPr>
              <a:t>)</a:t>
            </a:r>
          </a:p>
          <a:p>
            <a:pPr algn="ctr"/>
            <a:r>
              <a:rPr lang="nl-NL" sz="2800" i="1" dirty="0">
                <a:solidFill>
                  <a:schemeClr val="tx1">
                    <a:lumMod val="50000"/>
                  </a:schemeClr>
                </a:solidFill>
                <a:latin typeface="Garamond" panose="02020404030301010803" pitchFamily="18" charset="0"/>
              </a:rPr>
              <a:t>17.30: Monument à John Cockerill, </a:t>
            </a:r>
            <a:r>
              <a:rPr lang="nl-NL" sz="2800" i="1" dirty="0" err="1">
                <a:solidFill>
                  <a:schemeClr val="tx1">
                    <a:lumMod val="50000"/>
                  </a:schemeClr>
                </a:solidFill>
                <a:latin typeface="Garamond" panose="02020404030301010803" pitchFamily="18" charset="0"/>
              </a:rPr>
              <a:t>Plux</a:t>
            </a:r>
            <a:endParaRPr lang="nl-NL" sz="2800" i="1" dirty="0">
              <a:solidFill>
                <a:schemeClr val="tx1">
                  <a:lumMod val="50000"/>
                </a:schemeClr>
              </a:solidFill>
              <a:latin typeface="Garamond" panose="02020404030301010803" pitchFamily="18" charset="0"/>
            </a:endParaRPr>
          </a:p>
          <a:p>
            <a:pPr algn="ctr"/>
            <a:r>
              <a:rPr lang="nl-NL" sz="2800" i="1" dirty="0">
                <a:solidFill>
                  <a:schemeClr val="tx1">
                    <a:lumMod val="50000"/>
                  </a:schemeClr>
                </a:solidFill>
                <a:latin typeface="Garamond" panose="02020404030301010803" pitchFamily="18" charset="0"/>
              </a:rPr>
              <a:t>19.00: Brasserie Leopold</a:t>
            </a:r>
          </a:p>
          <a:p>
            <a:pPr algn="ctr"/>
            <a:endParaRPr lang="nl-NL" sz="2800" i="1" dirty="0">
              <a:solidFill>
                <a:schemeClr val="tx1">
                  <a:lumMod val="50000"/>
                </a:schemeClr>
              </a:solidFill>
              <a:latin typeface="Garamond" panose="02020404030301010803" pitchFamily="18" charset="0"/>
            </a:endParaRPr>
          </a:p>
          <a:p>
            <a:pPr algn="ctr"/>
            <a:endParaRPr lang="nl-NL" sz="2800" i="1" dirty="0">
              <a:solidFill>
                <a:schemeClr val="tx1">
                  <a:lumMod val="50000"/>
                </a:schemeClr>
              </a:solidFill>
              <a:latin typeface="Garamond" panose="02020404030301010803" pitchFamily="18" charset="0"/>
            </a:endParaRPr>
          </a:p>
        </p:txBody>
      </p:sp>
    </p:spTree>
    <p:extLst>
      <p:ext uri="{BB962C8B-B14F-4D97-AF65-F5344CB8AC3E}">
        <p14:creationId xmlns:p14="http://schemas.microsoft.com/office/powerpoint/2010/main" val="2436793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A5D4DE09-E161-4C7E-A27D-6DEBE0178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849563"/>
            <a:ext cx="28082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a:extLst>
              <a:ext uri="{FF2B5EF4-FFF2-40B4-BE49-F238E27FC236}">
                <a16:creationId xmlns:a16="http://schemas.microsoft.com/office/drawing/2014/main" id="{AE35665B-83FD-4846-83AE-43BA76FD7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846389"/>
            <a:ext cx="2590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a:extLst>
              <a:ext uri="{FF2B5EF4-FFF2-40B4-BE49-F238E27FC236}">
                <a16:creationId xmlns:a16="http://schemas.microsoft.com/office/drawing/2014/main" id="{9E182A13-06B3-43FA-A13D-46B565F20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2852739"/>
            <a:ext cx="2592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a:extLst>
              <a:ext uri="{FF2B5EF4-FFF2-40B4-BE49-F238E27FC236}">
                <a16:creationId xmlns:a16="http://schemas.microsoft.com/office/drawing/2014/main" id="{7C2FB2F7-6013-41DF-8F93-0E7F7A0E1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868864"/>
            <a:ext cx="8135938"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9">
            <a:extLst>
              <a:ext uri="{FF2B5EF4-FFF2-40B4-BE49-F238E27FC236}">
                <a16:creationId xmlns:a16="http://schemas.microsoft.com/office/drawing/2014/main" id="{39035D11-169F-4324-ACF7-081C8BB4C1A0}"/>
              </a:ext>
            </a:extLst>
          </p:cNvPr>
          <p:cNvSpPr txBox="1">
            <a:spLocks noChangeArrowheads="1"/>
          </p:cNvSpPr>
          <p:nvPr/>
        </p:nvSpPr>
        <p:spPr bwMode="auto">
          <a:xfrm>
            <a:off x="1981200" y="4868863"/>
            <a:ext cx="8135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fontAlgn="base">
              <a:spcBef>
                <a:spcPct val="50000"/>
              </a:spcBef>
              <a:spcAft>
                <a:spcPct val="0"/>
              </a:spcAft>
              <a:buNone/>
            </a:pPr>
            <a:endParaRPr lang="nl-NL" altLang="nl-NL" sz="1600" b="1">
              <a:solidFill>
                <a:srgbClr val="FFFFFF"/>
              </a:solidFill>
            </a:endParaRPr>
          </a:p>
          <a:p>
            <a:pPr fontAlgn="base">
              <a:spcBef>
                <a:spcPct val="50000"/>
              </a:spcBef>
              <a:spcAft>
                <a:spcPct val="0"/>
              </a:spcAft>
              <a:buNone/>
            </a:pPr>
            <a:endParaRPr lang="nl-NL" altLang="nl-NL" sz="1600" b="1">
              <a:solidFill>
                <a:srgbClr val="FFFFFF"/>
              </a:solidFill>
            </a:endParaRPr>
          </a:p>
          <a:p>
            <a:pPr fontAlgn="base">
              <a:spcBef>
                <a:spcPct val="50000"/>
              </a:spcBef>
              <a:spcAft>
                <a:spcPct val="0"/>
              </a:spcAft>
              <a:buNone/>
            </a:pPr>
            <a:endParaRPr lang="nl-NL" altLang="nl-NL" sz="1600" b="1">
              <a:solidFill>
                <a:srgbClr val="FFFFFF"/>
              </a:solidFill>
            </a:endParaRPr>
          </a:p>
          <a:p>
            <a:pPr algn="ctr" fontAlgn="base">
              <a:spcBef>
                <a:spcPct val="50000"/>
              </a:spcBef>
              <a:spcAft>
                <a:spcPct val="0"/>
              </a:spcAft>
              <a:buNone/>
            </a:pPr>
            <a:endParaRPr lang="nl-NL" altLang="nl-NL" sz="1600" b="1">
              <a:solidFill>
                <a:srgbClr val="FFFFFF"/>
              </a:solidFill>
            </a:endParaRPr>
          </a:p>
        </p:txBody>
      </p:sp>
      <p:pic>
        <p:nvPicPr>
          <p:cNvPr id="59399" name="Afbeelding 1">
            <a:extLst>
              <a:ext uri="{FF2B5EF4-FFF2-40B4-BE49-F238E27FC236}">
                <a16:creationId xmlns:a16="http://schemas.microsoft.com/office/drawing/2014/main" id="{F87F3135-6A07-466B-AE52-2C9B8AA253D7}"/>
              </a:ext>
            </a:extLst>
          </p:cNvPr>
          <p:cNvPicPr>
            <a:picLocks noChangeAspect="1"/>
          </p:cNvPicPr>
          <p:nvPr/>
        </p:nvPicPr>
        <p:blipFill>
          <a:blip r:embed="rId6">
            <a:extLst>
              <a:ext uri="{28A0092B-C50C-407E-A947-70E740481C1C}">
                <a14:useLocalDpi xmlns:a14="http://schemas.microsoft.com/office/drawing/2010/main" val="0"/>
              </a:ext>
            </a:extLst>
          </a:blip>
          <a:srcRect l="2733" r="2068" b="11932"/>
          <a:stretch>
            <a:fillRect/>
          </a:stretch>
        </p:blipFill>
        <p:spPr bwMode="auto">
          <a:xfrm>
            <a:off x="2782888" y="-58738"/>
            <a:ext cx="6242050" cy="28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 Box 7">
            <a:extLst>
              <a:ext uri="{FF2B5EF4-FFF2-40B4-BE49-F238E27FC236}">
                <a16:creationId xmlns:a16="http://schemas.microsoft.com/office/drawing/2014/main" id="{5E376B5A-88E2-4726-AB92-E4747FF540BC}"/>
              </a:ext>
            </a:extLst>
          </p:cNvPr>
          <p:cNvSpPr txBox="1">
            <a:spLocks noChangeArrowheads="1"/>
          </p:cNvSpPr>
          <p:nvPr/>
        </p:nvSpPr>
        <p:spPr bwMode="auto">
          <a:xfrm>
            <a:off x="1981201" y="4900613"/>
            <a:ext cx="8461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fontAlgn="base">
              <a:spcBef>
                <a:spcPct val="0"/>
              </a:spcBef>
              <a:spcAft>
                <a:spcPct val="0"/>
              </a:spcAft>
              <a:buNone/>
            </a:pPr>
            <a:r>
              <a:rPr lang="nl-NL" altLang="nl-NL" sz="1600" b="1">
                <a:solidFill>
                  <a:srgbClr val="FFFFFF"/>
                </a:solidFill>
              </a:rPr>
              <a:t>Bruno Van Koeckhoven</a:t>
            </a:r>
          </a:p>
          <a:p>
            <a:pPr algn="ctr" fontAlgn="base">
              <a:spcBef>
                <a:spcPct val="0"/>
              </a:spcBef>
              <a:spcAft>
                <a:spcPct val="0"/>
              </a:spcAft>
              <a:buNone/>
            </a:pPr>
            <a:r>
              <a:rPr lang="nl-NL" altLang="nl-NL" sz="1600" b="1">
                <a:solidFill>
                  <a:srgbClr val="FFFFFF"/>
                </a:solidFill>
              </a:rPr>
              <a:t>Secretary-General of UASnet</a:t>
            </a:r>
          </a:p>
          <a:p>
            <a:pPr algn="ctr" fontAlgn="base">
              <a:spcBef>
                <a:spcPct val="0"/>
              </a:spcBef>
              <a:spcAft>
                <a:spcPct val="0"/>
              </a:spcAft>
              <a:buNone/>
            </a:pPr>
            <a:r>
              <a:rPr lang="nl-NL" altLang="nl-NL" sz="1600" b="1">
                <a:solidFill>
                  <a:srgbClr val="FFFFFF"/>
                </a:solidFill>
              </a:rPr>
              <a:t>bruno@uasnet.eu</a:t>
            </a:r>
          </a:p>
          <a:p>
            <a:pPr algn="ctr" fontAlgn="base">
              <a:spcBef>
                <a:spcPct val="0"/>
              </a:spcBef>
              <a:spcAft>
                <a:spcPct val="0"/>
              </a:spcAft>
              <a:buNone/>
            </a:pPr>
            <a:r>
              <a:rPr lang="nl-NL" altLang="nl-NL" sz="1600" b="1">
                <a:solidFill>
                  <a:srgbClr val="FFFFFF"/>
                </a:solidFill>
              </a:rPr>
              <a:t>+32.497.17.90.50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a:extLst>
              <a:ext uri="{FF2B5EF4-FFF2-40B4-BE49-F238E27FC236}">
                <a16:creationId xmlns:a16="http://schemas.microsoft.com/office/drawing/2014/main" id="{1E0B0E0B-D30D-48E0-8EE9-DCA229D0BDD3}"/>
              </a:ext>
            </a:extLst>
          </p:cNvPr>
          <p:cNvSpPr txBox="1">
            <a:spLocks noChangeArrowheads="1"/>
          </p:cNvSpPr>
          <p:nvPr/>
        </p:nvSpPr>
        <p:spPr bwMode="auto">
          <a:xfrm>
            <a:off x="2351089" y="236539"/>
            <a:ext cx="7958137" cy="954087"/>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nl-NL" sz="2000" b="1" dirty="0" err="1">
                <a:solidFill>
                  <a:srgbClr val="EE5112"/>
                </a:solidFill>
                <a:latin typeface="Arial"/>
                <a:ea typeface="ヒラギノ角ゴ Pro W3" pitchFamily="96" charset="-128"/>
              </a:rPr>
              <a:t>Universities</a:t>
            </a:r>
            <a:r>
              <a:rPr lang="nl-NL" sz="2000" b="1" dirty="0">
                <a:solidFill>
                  <a:srgbClr val="EE5112"/>
                </a:solidFill>
                <a:latin typeface="Arial"/>
                <a:ea typeface="ヒラギノ角ゴ Pro W3" pitchFamily="96" charset="-128"/>
              </a:rPr>
              <a:t> of </a:t>
            </a:r>
            <a:r>
              <a:rPr lang="nl-NL" sz="2000" b="1" dirty="0" err="1">
                <a:solidFill>
                  <a:srgbClr val="EE5112"/>
                </a:solidFill>
                <a:latin typeface="Arial"/>
                <a:ea typeface="ヒラギノ角ゴ Pro W3" pitchFamily="96" charset="-128"/>
              </a:rPr>
              <a:t>Applied</a:t>
            </a:r>
            <a:r>
              <a:rPr lang="nl-NL" sz="2000" b="1" dirty="0">
                <a:solidFill>
                  <a:srgbClr val="EE5112"/>
                </a:solidFill>
                <a:latin typeface="Arial"/>
                <a:ea typeface="ヒラギノ角ゴ Pro W3" pitchFamily="96" charset="-128"/>
              </a:rPr>
              <a:t> Sciences? UAS?</a:t>
            </a:r>
            <a:endParaRPr lang="en-IE" sz="2000" dirty="0">
              <a:solidFill>
                <a:srgbClr val="000000"/>
              </a:solidFill>
              <a:latin typeface="Arial" charset="0"/>
              <a:ea typeface="ヒラギノ角ゴ Pro W3" pitchFamily="96" charset="-128"/>
            </a:endParaRPr>
          </a:p>
          <a:p>
            <a:pPr eaLnBrk="0" fontAlgn="base" hangingPunct="0">
              <a:spcBef>
                <a:spcPct val="0"/>
              </a:spcBef>
              <a:spcAft>
                <a:spcPct val="0"/>
              </a:spcAft>
              <a:defRPr/>
            </a:pPr>
            <a:endParaRPr lang="en-IE" sz="800" dirty="0">
              <a:solidFill>
                <a:srgbClr val="000000"/>
              </a:solidFill>
              <a:latin typeface="Arial" charset="0"/>
              <a:ea typeface="ヒラギノ角ゴ Pro W3" pitchFamily="96" charset="-128"/>
            </a:endParaRPr>
          </a:p>
          <a:p>
            <a:pPr marL="457200" indent="-457200" eaLnBrk="0" fontAlgn="base" hangingPunct="0">
              <a:spcBef>
                <a:spcPct val="0"/>
              </a:spcBef>
              <a:spcAft>
                <a:spcPct val="0"/>
              </a:spcAft>
              <a:buFont typeface="+mj-lt"/>
              <a:buAutoNum type="arabicPeriod"/>
              <a:defRPr/>
            </a:pPr>
            <a:endParaRPr lang="nl-NL" sz="2800" dirty="0">
              <a:solidFill>
                <a:srgbClr val="000000"/>
              </a:solidFill>
              <a:latin typeface="Arial" charset="0"/>
              <a:ea typeface="ヒラギノ角ゴ Pro W3" pitchFamily="96" charset="-128"/>
            </a:endParaRPr>
          </a:p>
        </p:txBody>
      </p:sp>
      <p:pic>
        <p:nvPicPr>
          <p:cNvPr id="60419" name="Picture 5">
            <a:extLst>
              <a:ext uri="{FF2B5EF4-FFF2-40B4-BE49-F238E27FC236}">
                <a16:creationId xmlns:a16="http://schemas.microsoft.com/office/drawing/2014/main" id="{3B09D5A6-B6D5-4A10-A676-721DB49EB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114" y="5734050"/>
            <a:ext cx="151288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a:extLst>
              <a:ext uri="{FF2B5EF4-FFF2-40B4-BE49-F238E27FC236}">
                <a16:creationId xmlns:a16="http://schemas.microsoft.com/office/drawing/2014/main" id="{29D18505-8A50-4F00-8FAA-7C68933F4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5734051"/>
            <a:ext cx="7272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Afbeelding 2">
            <a:extLst>
              <a:ext uri="{FF2B5EF4-FFF2-40B4-BE49-F238E27FC236}">
                <a16:creationId xmlns:a16="http://schemas.microsoft.com/office/drawing/2014/main" id="{52C78132-5E15-4825-B139-120D7CB955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8963" y="908050"/>
            <a:ext cx="478155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Afbeelding 1">
            <a:extLst>
              <a:ext uri="{FF2B5EF4-FFF2-40B4-BE49-F238E27FC236}">
                <a16:creationId xmlns:a16="http://schemas.microsoft.com/office/drawing/2014/main" id="{CA158A7E-5CA1-4597-AAEE-D173D6CD5F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263525"/>
            <a:ext cx="1768475" cy="2355850"/>
          </a:xfrm>
          <a:prstGeom prst="rect">
            <a:avLst/>
          </a:prstGeom>
          <a:noFill/>
          <a:ln w="38100">
            <a:solidFill>
              <a:srgbClr val="EE5112"/>
            </a:solidFill>
            <a:miter lim="800000"/>
            <a:headEnd/>
            <a:tailEnd/>
          </a:ln>
          <a:extLst>
            <a:ext uri="{909E8E84-426E-40DD-AFC4-6F175D3DCCD1}">
              <a14:hiddenFill xmlns:a14="http://schemas.microsoft.com/office/drawing/2010/main">
                <a:solidFill>
                  <a:srgbClr val="FFFFFF"/>
                </a:solidFill>
              </a14:hiddenFill>
            </a:ext>
          </a:extLst>
        </p:spPr>
      </p:pic>
      <p:sp>
        <p:nvSpPr>
          <p:cNvPr id="60423" name="Rechthoek 1">
            <a:extLst>
              <a:ext uri="{FF2B5EF4-FFF2-40B4-BE49-F238E27FC236}">
                <a16:creationId xmlns:a16="http://schemas.microsoft.com/office/drawing/2014/main" id="{666E1B4A-DA3B-4D2A-8B4A-8C41047393CB}"/>
              </a:ext>
            </a:extLst>
          </p:cNvPr>
          <p:cNvSpPr>
            <a:spLocks noChangeArrowheads="1"/>
          </p:cNvSpPr>
          <p:nvPr/>
        </p:nvSpPr>
        <p:spPr bwMode="auto">
          <a:xfrm>
            <a:off x="6240463" y="908051"/>
            <a:ext cx="215900" cy="282575"/>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NL" altLang="nl-BE" sz="2400">
              <a:solidFill>
                <a:srgbClr val="000000"/>
              </a:solidFill>
            </a:endParaRPr>
          </a:p>
        </p:txBody>
      </p:sp>
      <p:sp>
        <p:nvSpPr>
          <p:cNvPr id="60424" name="Rechthoek 7">
            <a:extLst>
              <a:ext uri="{FF2B5EF4-FFF2-40B4-BE49-F238E27FC236}">
                <a16:creationId xmlns:a16="http://schemas.microsoft.com/office/drawing/2014/main" id="{21FBEEB9-213B-4D3D-8410-F33227D4E849}"/>
              </a:ext>
            </a:extLst>
          </p:cNvPr>
          <p:cNvSpPr>
            <a:spLocks noChangeArrowheads="1"/>
          </p:cNvSpPr>
          <p:nvPr/>
        </p:nvSpPr>
        <p:spPr bwMode="auto">
          <a:xfrm>
            <a:off x="6407150" y="2852738"/>
            <a:ext cx="107950" cy="144462"/>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NL" altLang="nl-BE" sz="2400">
              <a:solidFill>
                <a:srgbClr val="000000"/>
              </a:solidFill>
            </a:endParaRPr>
          </a:p>
        </p:txBody>
      </p:sp>
      <p:sp>
        <p:nvSpPr>
          <p:cNvPr id="60425" name="Rechthoek 8">
            <a:extLst>
              <a:ext uri="{FF2B5EF4-FFF2-40B4-BE49-F238E27FC236}">
                <a16:creationId xmlns:a16="http://schemas.microsoft.com/office/drawing/2014/main" id="{681E9DB5-DE34-4B2E-B2FB-3072CF6F1ED0}"/>
              </a:ext>
            </a:extLst>
          </p:cNvPr>
          <p:cNvSpPr>
            <a:spLocks noChangeArrowheads="1"/>
          </p:cNvSpPr>
          <p:nvPr/>
        </p:nvSpPr>
        <p:spPr bwMode="auto">
          <a:xfrm>
            <a:off x="5916614" y="885826"/>
            <a:ext cx="179387" cy="93663"/>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NL" altLang="nl-BE" sz="2400">
              <a:solidFill>
                <a:srgbClr val="000000"/>
              </a:solidFill>
            </a:endParaRPr>
          </a:p>
        </p:txBody>
      </p:sp>
      <p:sp>
        <p:nvSpPr>
          <p:cNvPr id="60426" name="Rechthoek 9">
            <a:extLst>
              <a:ext uri="{FF2B5EF4-FFF2-40B4-BE49-F238E27FC236}">
                <a16:creationId xmlns:a16="http://schemas.microsoft.com/office/drawing/2014/main" id="{128A9620-C39D-426A-A080-1B8E61A4D2FC}"/>
              </a:ext>
            </a:extLst>
          </p:cNvPr>
          <p:cNvSpPr>
            <a:spLocks noChangeArrowheads="1"/>
          </p:cNvSpPr>
          <p:nvPr/>
        </p:nvSpPr>
        <p:spPr bwMode="auto">
          <a:xfrm flipV="1">
            <a:off x="6162675" y="2754313"/>
            <a:ext cx="107950" cy="144462"/>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NL" altLang="nl-BE" sz="2400">
              <a:solidFill>
                <a:srgbClr val="000000"/>
              </a:solidFill>
            </a:endParaRPr>
          </a:p>
        </p:txBody>
      </p:sp>
      <p:sp>
        <p:nvSpPr>
          <p:cNvPr id="60427" name="Rechthoek 10">
            <a:extLst>
              <a:ext uri="{FF2B5EF4-FFF2-40B4-BE49-F238E27FC236}">
                <a16:creationId xmlns:a16="http://schemas.microsoft.com/office/drawing/2014/main" id="{2B197F41-7FFB-45B5-A29C-2F3AD4831CD8}"/>
              </a:ext>
            </a:extLst>
          </p:cNvPr>
          <p:cNvSpPr>
            <a:spLocks noChangeArrowheads="1"/>
          </p:cNvSpPr>
          <p:nvPr/>
        </p:nvSpPr>
        <p:spPr bwMode="auto">
          <a:xfrm flipV="1">
            <a:off x="7572375" y="4149726"/>
            <a:ext cx="107950" cy="144463"/>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NL" altLang="nl-BE" sz="2400">
              <a:solidFill>
                <a:srgbClr val="000000"/>
              </a:solidFill>
            </a:endParaRPr>
          </a:p>
        </p:txBody>
      </p:sp>
      <p:sp>
        <p:nvSpPr>
          <p:cNvPr id="60428" name="Rechthoek 11">
            <a:extLst>
              <a:ext uri="{FF2B5EF4-FFF2-40B4-BE49-F238E27FC236}">
                <a16:creationId xmlns:a16="http://schemas.microsoft.com/office/drawing/2014/main" id="{A1D615AA-B631-46E9-800B-7F90D01471DC}"/>
              </a:ext>
            </a:extLst>
          </p:cNvPr>
          <p:cNvSpPr>
            <a:spLocks noChangeArrowheads="1"/>
          </p:cNvSpPr>
          <p:nvPr/>
        </p:nvSpPr>
        <p:spPr bwMode="auto">
          <a:xfrm flipV="1">
            <a:off x="7824788" y="4275138"/>
            <a:ext cx="107950" cy="144462"/>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buNone/>
            </a:pPr>
            <a:endParaRPr lang="nl-NL" altLang="nl-BE" sz="2400">
              <a:solidFill>
                <a:srgbClr val="000000"/>
              </a:solidFill>
            </a:endParaRPr>
          </a:p>
        </p:txBody>
      </p:sp>
      <p:pic>
        <p:nvPicPr>
          <p:cNvPr id="60429" name="Afbeelding 1">
            <a:extLst>
              <a:ext uri="{FF2B5EF4-FFF2-40B4-BE49-F238E27FC236}">
                <a16:creationId xmlns:a16="http://schemas.microsoft.com/office/drawing/2014/main" id="{688DD8C7-227A-47B5-A836-AF5AAA0B2291}"/>
              </a:ext>
            </a:extLst>
          </p:cNvPr>
          <p:cNvPicPr>
            <a:picLocks noChangeAspect="1"/>
          </p:cNvPicPr>
          <p:nvPr/>
        </p:nvPicPr>
        <p:blipFill>
          <a:blip r:embed="rId7">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toelichting 5">
            <a:extLst>
              <a:ext uri="{FF2B5EF4-FFF2-40B4-BE49-F238E27FC236}">
                <a16:creationId xmlns:a16="http://schemas.microsoft.com/office/drawing/2014/main" id="{FB252404-F6D5-4AB9-A83A-0C76CA941DC4}"/>
              </a:ext>
            </a:extLst>
          </p:cNvPr>
          <p:cNvSpPr/>
          <p:nvPr/>
        </p:nvSpPr>
        <p:spPr>
          <a:xfrm rot="20836883">
            <a:off x="1651000" y="3587751"/>
            <a:ext cx="3816350" cy="1579563"/>
          </a:xfrm>
          <a:prstGeom prst="wedgeEllipseCallout">
            <a:avLst>
              <a:gd name="adj1" fmla="val 22380"/>
              <a:gd name="adj2" fmla="val 61643"/>
            </a:avLst>
          </a:prstGeom>
        </p:spPr>
        <p:style>
          <a:lnRef idx="1">
            <a:schemeClr val="accent2"/>
          </a:lnRef>
          <a:fillRef idx="3">
            <a:schemeClr val="accent2"/>
          </a:fillRef>
          <a:effectRef idx="2">
            <a:schemeClr val="accent2"/>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5" name="Ovale toelichting 4">
            <a:extLst>
              <a:ext uri="{FF2B5EF4-FFF2-40B4-BE49-F238E27FC236}">
                <a16:creationId xmlns:a16="http://schemas.microsoft.com/office/drawing/2014/main" id="{906C0EBB-19B2-4B29-83AD-74529E85C892}"/>
              </a:ext>
            </a:extLst>
          </p:cNvPr>
          <p:cNvSpPr/>
          <p:nvPr/>
        </p:nvSpPr>
        <p:spPr>
          <a:xfrm>
            <a:off x="6642101" y="3651251"/>
            <a:ext cx="3527425" cy="1546225"/>
          </a:xfrm>
          <a:prstGeom prst="wedgeEllipseCallout">
            <a:avLst/>
          </a:prstGeom>
        </p:spPr>
        <p:style>
          <a:lnRef idx="1">
            <a:schemeClr val="accent2"/>
          </a:lnRef>
          <a:fillRef idx="3">
            <a:schemeClr val="accent2"/>
          </a:fillRef>
          <a:effectRef idx="2">
            <a:schemeClr val="accent2"/>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4" name="Ovale toelichting 3">
            <a:extLst>
              <a:ext uri="{FF2B5EF4-FFF2-40B4-BE49-F238E27FC236}">
                <a16:creationId xmlns:a16="http://schemas.microsoft.com/office/drawing/2014/main" id="{35AE198A-79E4-4477-AF91-1C35AAC913BF}"/>
              </a:ext>
            </a:extLst>
          </p:cNvPr>
          <p:cNvSpPr/>
          <p:nvPr/>
        </p:nvSpPr>
        <p:spPr>
          <a:xfrm rot="17133308">
            <a:off x="5175251" y="1196976"/>
            <a:ext cx="2233612" cy="2160587"/>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2" name="Ovale toelichting 1">
            <a:extLst>
              <a:ext uri="{FF2B5EF4-FFF2-40B4-BE49-F238E27FC236}">
                <a16:creationId xmlns:a16="http://schemas.microsoft.com/office/drawing/2014/main" id="{FE7CD345-79EF-4EE0-A5B7-0B88DA3A0068}"/>
              </a:ext>
            </a:extLst>
          </p:cNvPr>
          <p:cNvSpPr/>
          <p:nvPr/>
        </p:nvSpPr>
        <p:spPr>
          <a:xfrm>
            <a:off x="7945439" y="1154114"/>
            <a:ext cx="2016125" cy="1584325"/>
          </a:xfrm>
          <a:prstGeom prst="wedgeEllipseCallou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pic>
        <p:nvPicPr>
          <p:cNvPr id="61446" name="Afbeelding 1">
            <a:extLst>
              <a:ext uri="{FF2B5EF4-FFF2-40B4-BE49-F238E27FC236}">
                <a16:creationId xmlns:a16="http://schemas.microsoft.com/office/drawing/2014/main" id="{BAEAFE77-1FFE-4079-BA32-151C56B31F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404813"/>
            <a:ext cx="1768475" cy="2355850"/>
          </a:xfrm>
          <a:prstGeom prst="rect">
            <a:avLst/>
          </a:prstGeom>
          <a:noFill/>
          <a:ln w="38100">
            <a:solidFill>
              <a:srgbClr val="EE5112"/>
            </a:solidFill>
            <a:miter lim="800000"/>
            <a:headEnd/>
            <a:tailEnd/>
          </a:ln>
          <a:extLst>
            <a:ext uri="{909E8E84-426E-40DD-AFC4-6F175D3DCCD1}">
              <a14:hiddenFill xmlns:a14="http://schemas.microsoft.com/office/drawing/2010/main">
                <a:solidFill>
                  <a:srgbClr val="FFFFFF"/>
                </a:solidFill>
              </a14:hiddenFill>
            </a:ext>
          </a:extLst>
        </p:spPr>
      </p:pic>
      <p:sp>
        <p:nvSpPr>
          <p:cNvPr id="61447" name="Tekstvak 2">
            <a:extLst>
              <a:ext uri="{FF2B5EF4-FFF2-40B4-BE49-F238E27FC236}">
                <a16:creationId xmlns:a16="http://schemas.microsoft.com/office/drawing/2014/main" id="{55A54202-897B-42EB-BA5D-5E720EA0D848}"/>
              </a:ext>
            </a:extLst>
          </p:cNvPr>
          <p:cNvSpPr txBox="1">
            <a:spLocks noChangeArrowheads="1"/>
          </p:cNvSpPr>
          <p:nvPr/>
        </p:nvSpPr>
        <p:spPr bwMode="auto">
          <a:xfrm>
            <a:off x="8405814" y="1598614"/>
            <a:ext cx="1584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2000">
                <a:solidFill>
                  <a:prstClr val="white"/>
                </a:solidFill>
              </a:rPr>
              <a:t>Who are we?</a:t>
            </a:r>
            <a:endParaRPr lang="en-US" altLang="en-US" sz="2000">
              <a:solidFill>
                <a:prstClr val="white"/>
              </a:solidFill>
            </a:endParaRPr>
          </a:p>
        </p:txBody>
      </p:sp>
      <p:sp>
        <p:nvSpPr>
          <p:cNvPr id="61448" name="Tekstvak 3">
            <a:extLst>
              <a:ext uri="{FF2B5EF4-FFF2-40B4-BE49-F238E27FC236}">
                <a16:creationId xmlns:a16="http://schemas.microsoft.com/office/drawing/2014/main" id="{C153CA79-F726-415B-A911-88EDD4056A5D}"/>
              </a:ext>
            </a:extLst>
          </p:cNvPr>
          <p:cNvSpPr txBox="1">
            <a:spLocks noChangeArrowheads="1"/>
          </p:cNvSpPr>
          <p:nvPr/>
        </p:nvSpPr>
        <p:spPr bwMode="auto">
          <a:xfrm>
            <a:off x="7218364" y="4010026"/>
            <a:ext cx="2376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1600">
                <a:solidFill>
                  <a:prstClr val="white"/>
                </a:solidFill>
              </a:rPr>
              <a:t>How do we explain our research and innovation actions?</a:t>
            </a:r>
            <a:endParaRPr lang="en-US" altLang="en-US" sz="1600">
              <a:solidFill>
                <a:prstClr val="white"/>
              </a:solidFill>
            </a:endParaRPr>
          </a:p>
        </p:txBody>
      </p:sp>
      <p:sp>
        <p:nvSpPr>
          <p:cNvPr id="61449" name="Tekstvak 5">
            <a:extLst>
              <a:ext uri="{FF2B5EF4-FFF2-40B4-BE49-F238E27FC236}">
                <a16:creationId xmlns:a16="http://schemas.microsoft.com/office/drawing/2014/main" id="{409D10C0-C4AC-4351-807A-039EB8394AF7}"/>
              </a:ext>
            </a:extLst>
          </p:cNvPr>
          <p:cNvSpPr txBox="1">
            <a:spLocks noChangeArrowheads="1"/>
          </p:cNvSpPr>
          <p:nvPr/>
        </p:nvSpPr>
        <p:spPr bwMode="auto">
          <a:xfrm>
            <a:off x="5519739" y="1897064"/>
            <a:ext cx="1863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2000">
                <a:solidFill>
                  <a:prstClr val="white"/>
                </a:solidFill>
              </a:rPr>
              <a:t>How to create visibility?</a:t>
            </a:r>
            <a:endParaRPr lang="en-US" altLang="en-US" sz="2000">
              <a:solidFill>
                <a:prstClr val="white"/>
              </a:solidFill>
            </a:endParaRPr>
          </a:p>
        </p:txBody>
      </p:sp>
      <p:sp>
        <p:nvSpPr>
          <p:cNvPr id="61450" name="Tekstvak 7">
            <a:extLst>
              <a:ext uri="{FF2B5EF4-FFF2-40B4-BE49-F238E27FC236}">
                <a16:creationId xmlns:a16="http://schemas.microsoft.com/office/drawing/2014/main" id="{072BB1C2-CCD3-4E23-BF74-6EA70C7A258D}"/>
              </a:ext>
            </a:extLst>
          </p:cNvPr>
          <p:cNvSpPr txBox="1">
            <a:spLocks noChangeArrowheads="1"/>
          </p:cNvSpPr>
          <p:nvPr/>
        </p:nvSpPr>
        <p:spPr bwMode="auto">
          <a:xfrm>
            <a:off x="2551114" y="4067176"/>
            <a:ext cx="2016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1600">
                <a:solidFill>
                  <a:prstClr val="white"/>
                </a:solidFill>
              </a:rPr>
              <a:t>How to explain the difference with other research actors?</a:t>
            </a:r>
            <a:endParaRPr lang="en-US" altLang="en-US" sz="1600">
              <a:solidFill>
                <a:prstClr val="white"/>
              </a:solidFill>
            </a:endParaRPr>
          </a:p>
        </p:txBody>
      </p:sp>
      <p:sp>
        <p:nvSpPr>
          <p:cNvPr id="13" name="Text Box 3">
            <a:extLst>
              <a:ext uri="{FF2B5EF4-FFF2-40B4-BE49-F238E27FC236}">
                <a16:creationId xmlns:a16="http://schemas.microsoft.com/office/drawing/2014/main" id="{6892E0D3-46E7-4589-AFF6-42B836C8B65C}"/>
              </a:ext>
            </a:extLst>
          </p:cNvPr>
          <p:cNvSpPr txBox="1">
            <a:spLocks noChangeArrowheads="1"/>
          </p:cNvSpPr>
          <p:nvPr/>
        </p:nvSpPr>
        <p:spPr bwMode="auto">
          <a:xfrm>
            <a:off x="2879725" y="409575"/>
            <a:ext cx="7958138" cy="954088"/>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nl-NL" sz="2000" b="1" dirty="0" err="1">
                <a:solidFill>
                  <a:srgbClr val="EE5112"/>
                </a:solidFill>
                <a:latin typeface="Calibri" panose="020F0502020204030204"/>
                <a:ea typeface="ヒラギノ角ゴ Pro W3" pitchFamily="96" charset="-128"/>
              </a:rPr>
              <a:t>Universities</a:t>
            </a:r>
            <a:r>
              <a:rPr lang="nl-NL" sz="2000" b="1" dirty="0">
                <a:solidFill>
                  <a:srgbClr val="EE5112"/>
                </a:solidFill>
                <a:latin typeface="Calibri" panose="020F0502020204030204"/>
                <a:ea typeface="ヒラギノ角ゴ Pro W3" pitchFamily="96" charset="-128"/>
              </a:rPr>
              <a:t> of </a:t>
            </a:r>
            <a:r>
              <a:rPr lang="nl-NL" sz="2000" b="1" dirty="0" err="1">
                <a:solidFill>
                  <a:srgbClr val="EE5112"/>
                </a:solidFill>
                <a:latin typeface="Calibri" panose="020F0502020204030204"/>
                <a:ea typeface="ヒラギノ角ゴ Pro W3" pitchFamily="96" charset="-128"/>
              </a:rPr>
              <a:t>Applied</a:t>
            </a:r>
            <a:r>
              <a:rPr lang="nl-NL" sz="2000" b="1" dirty="0">
                <a:solidFill>
                  <a:srgbClr val="EE5112"/>
                </a:solidFill>
                <a:latin typeface="Calibri" panose="020F0502020204030204"/>
                <a:ea typeface="ヒラギノ角ゴ Pro W3" pitchFamily="96" charset="-128"/>
              </a:rPr>
              <a:t> Sciences? UAS?</a:t>
            </a:r>
            <a:endParaRPr lang="en-IE" sz="2000" dirty="0">
              <a:solidFill>
                <a:prstClr val="black"/>
              </a:solidFill>
              <a:latin typeface="Arial" charset="0"/>
              <a:ea typeface="ヒラギノ角ゴ Pro W3" pitchFamily="96" charset="-128"/>
            </a:endParaRPr>
          </a:p>
          <a:p>
            <a:pPr eaLnBrk="0" fontAlgn="base" hangingPunct="0">
              <a:spcBef>
                <a:spcPct val="0"/>
              </a:spcBef>
              <a:spcAft>
                <a:spcPct val="0"/>
              </a:spcAft>
              <a:defRPr/>
            </a:pPr>
            <a:endParaRPr lang="en-IE" sz="800" dirty="0">
              <a:solidFill>
                <a:prstClr val="black"/>
              </a:solidFill>
              <a:latin typeface="Arial" charset="0"/>
              <a:ea typeface="ヒラギノ角ゴ Pro W3" pitchFamily="96" charset="-128"/>
            </a:endParaRPr>
          </a:p>
          <a:p>
            <a:pPr marL="457200" indent="-457200" eaLnBrk="0" fontAlgn="base" hangingPunct="0">
              <a:spcBef>
                <a:spcPct val="0"/>
              </a:spcBef>
              <a:spcAft>
                <a:spcPct val="0"/>
              </a:spcAft>
              <a:buFont typeface="+mj-lt"/>
              <a:buAutoNum type="arabicPeriod"/>
              <a:defRPr/>
            </a:pPr>
            <a:endParaRPr lang="nl-NL" sz="2800" dirty="0">
              <a:solidFill>
                <a:prstClr val="black"/>
              </a:solidFill>
              <a:latin typeface="Arial" charset="0"/>
              <a:ea typeface="ヒラギノ角ゴ Pro W3" pitchFamily="96" charset="-128"/>
            </a:endParaRPr>
          </a:p>
        </p:txBody>
      </p:sp>
      <p:pic>
        <p:nvPicPr>
          <p:cNvPr id="61452" name="Afbeelding 1">
            <a:extLst>
              <a:ext uri="{FF2B5EF4-FFF2-40B4-BE49-F238E27FC236}">
                <a16:creationId xmlns:a16="http://schemas.microsoft.com/office/drawing/2014/main" id="{A07ED564-4709-48C5-8953-7D43720E7642}"/>
              </a:ext>
            </a:extLst>
          </p:cNvPr>
          <p:cNvPicPr>
            <a:picLocks noChangeAspect="1"/>
          </p:cNvPicPr>
          <p:nvPr/>
        </p:nvPicPr>
        <p:blipFill>
          <a:blip r:embed="rId3">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5">
            <a:extLst>
              <a:ext uri="{FF2B5EF4-FFF2-40B4-BE49-F238E27FC236}">
                <a16:creationId xmlns:a16="http://schemas.microsoft.com/office/drawing/2014/main" id="{0F82C2F7-519A-415B-9B74-8ED9DF465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114" y="5734050"/>
            <a:ext cx="151288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6">
            <a:extLst>
              <a:ext uri="{FF2B5EF4-FFF2-40B4-BE49-F238E27FC236}">
                <a16:creationId xmlns:a16="http://schemas.microsoft.com/office/drawing/2014/main" id="{72A25A06-F102-49FC-8E64-042BC5E79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5734051"/>
            <a:ext cx="7272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601D4DC-18BE-4916-9934-2CB93B0A8B5F}"/>
              </a:ext>
            </a:extLst>
          </p:cNvPr>
          <p:cNvSpPr/>
          <p:nvPr/>
        </p:nvSpPr>
        <p:spPr>
          <a:xfrm>
            <a:off x="3425826" y="2090738"/>
            <a:ext cx="7432675" cy="2265362"/>
          </a:xfrm>
          <a:prstGeom prst="rect">
            <a:avLst/>
          </a:prstGeom>
          <a:solidFill>
            <a:srgbClr val="DE5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nl-BE" sz="2400">
              <a:solidFill>
                <a:prstClr val="white"/>
              </a:solidFill>
              <a:latin typeface="Calibri" panose="020F0502020204030204"/>
            </a:endParaRPr>
          </a:p>
        </p:txBody>
      </p:sp>
      <p:sp>
        <p:nvSpPr>
          <p:cNvPr id="55298" name="Tekstvak 1">
            <a:extLst>
              <a:ext uri="{FF2B5EF4-FFF2-40B4-BE49-F238E27FC236}">
                <a16:creationId xmlns:a16="http://schemas.microsoft.com/office/drawing/2014/main" id="{4C443741-748E-4A4F-AF1B-D24454DB1073}"/>
              </a:ext>
            </a:extLst>
          </p:cNvPr>
          <p:cNvSpPr txBox="1">
            <a:spLocks noChangeArrowheads="1"/>
          </p:cNvSpPr>
          <p:nvPr/>
        </p:nvSpPr>
        <p:spPr bwMode="auto">
          <a:xfrm>
            <a:off x="3706814" y="2352676"/>
            <a:ext cx="715168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indent="-449263">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lnSpc>
                <a:spcPts val="1500"/>
              </a:lnSpc>
              <a:spcBef>
                <a:spcPct val="0"/>
              </a:spcBef>
              <a:spcAft>
                <a:spcPct val="0"/>
              </a:spcAft>
              <a:buFontTx/>
              <a:buAutoNum type="arabicParenR"/>
            </a:pPr>
            <a:r>
              <a:rPr lang="en-US" altLang="nl-NL" sz="1800">
                <a:solidFill>
                  <a:prstClr val="white"/>
                </a:solidFill>
                <a:cs typeface="Arial" panose="020B0604020202020204" pitchFamily="34" charset="0"/>
              </a:rPr>
              <a:t>Focus on practical solutions</a:t>
            </a:r>
          </a:p>
          <a:p>
            <a:pPr eaLnBrk="0" fontAlgn="base" hangingPunct="0">
              <a:lnSpc>
                <a:spcPts val="1500"/>
              </a:lnSpc>
              <a:spcBef>
                <a:spcPct val="0"/>
              </a:spcBef>
              <a:spcAft>
                <a:spcPct val="0"/>
              </a:spcAft>
              <a:buFontTx/>
              <a:buAutoNum type="arabicParenR"/>
            </a:pPr>
            <a:endParaRPr lang="en-US" altLang="nl-NL" sz="1800">
              <a:solidFill>
                <a:prstClr val="white"/>
              </a:solidFill>
              <a:cs typeface="Arial" panose="020B0604020202020204" pitchFamily="34" charset="0"/>
            </a:endParaRPr>
          </a:p>
          <a:p>
            <a:pPr eaLnBrk="0" fontAlgn="base" hangingPunct="0">
              <a:lnSpc>
                <a:spcPts val="1500"/>
              </a:lnSpc>
              <a:spcBef>
                <a:spcPct val="0"/>
              </a:spcBef>
              <a:spcAft>
                <a:spcPct val="0"/>
              </a:spcAft>
              <a:buFontTx/>
              <a:buAutoNum type="arabicParenR" startAt="2"/>
            </a:pPr>
            <a:r>
              <a:rPr lang="nl-NL" altLang="nl-NL" sz="1800">
                <a:solidFill>
                  <a:prstClr val="white"/>
                </a:solidFill>
                <a:cs typeface="Arial" panose="020B0604020202020204" pitchFamily="34" charset="0"/>
              </a:rPr>
              <a:t>User-oriented and collaborative research</a:t>
            </a:r>
          </a:p>
          <a:p>
            <a:pPr eaLnBrk="0" fontAlgn="base" hangingPunct="0">
              <a:lnSpc>
                <a:spcPts val="1500"/>
              </a:lnSpc>
              <a:spcBef>
                <a:spcPct val="0"/>
              </a:spcBef>
              <a:spcAft>
                <a:spcPct val="0"/>
              </a:spcAft>
              <a:buFontTx/>
              <a:buAutoNum type="arabicParenR" startAt="2"/>
            </a:pPr>
            <a:endParaRPr lang="en-US" altLang="nl-NL" sz="1800">
              <a:solidFill>
                <a:prstClr val="white"/>
              </a:solidFill>
              <a:cs typeface="Arial" panose="020B0604020202020204" pitchFamily="34" charset="0"/>
            </a:endParaRPr>
          </a:p>
          <a:p>
            <a:pPr eaLnBrk="0" fontAlgn="base" hangingPunct="0">
              <a:lnSpc>
                <a:spcPts val="1500"/>
              </a:lnSpc>
              <a:spcBef>
                <a:spcPct val="0"/>
              </a:spcBef>
              <a:spcAft>
                <a:spcPct val="0"/>
              </a:spcAft>
              <a:buFontTx/>
              <a:buAutoNum type="arabicParenR" startAt="3"/>
            </a:pPr>
            <a:r>
              <a:rPr lang="nl-NL" altLang="nl-NL" sz="1800">
                <a:solidFill>
                  <a:prstClr val="white"/>
                </a:solidFill>
                <a:cs typeface="Arial" panose="020B0604020202020204" pitchFamily="34" charset="0"/>
              </a:rPr>
              <a:t>Scientific and methodical research</a:t>
            </a:r>
          </a:p>
          <a:p>
            <a:pPr eaLnBrk="0" fontAlgn="base" hangingPunct="0">
              <a:lnSpc>
                <a:spcPts val="1500"/>
              </a:lnSpc>
              <a:spcBef>
                <a:spcPct val="0"/>
              </a:spcBef>
              <a:spcAft>
                <a:spcPct val="0"/>
              </a:spcAft>
              <a:buFontTx/>
              <a:buAutoNum type="arabicParenR" startAt="3"/>
            </a:pPr>
            <a:endParaRPr lang="en-US" altLang="nl-NL" sz="1800">
              <a:solidFill>
                <a:prstClr val="white"/>
              </a:solidFill>
              <a:cs typeface="Arial" panose="020B0604020202020204" pitchFamily="34" charset="0"/>
            </a:endParaRPr>
          </a:p>
          <a:p>
            <a:pPr eaLnBrk="0" fontAlgn="base" hangingPunct="0">
              <a:lnSpc>
                <a:spcPts val="1500"/>
              </a:lnSpc>
              <a:spcBef>
                <a:spcPct val="0"/>
              </a:spcBef>
              <a:spcAft>
                <a:spcPct val="0"/>
              </a:spcAft>
              <a:buFontTx/>
              <a:buAutoNum type="arabicParenR" startAt="4"/>
            </a:pPr>
            <a:r>
              <a:rPr lang="nl-NL" altLang="nl-NL" sz="1800">
                <a:solidFill>
                  <a:prstClr val="white"/>
                </a:solidFill>
                <a:cs typeface="Arial" panose="020B0604020202020204" pitchFamily="34" charset="0"/>
              </a:rPr>
              <a:t>Multdisciplinary research</a:t>
            </a:r>
          </a:p>
          <a:p>
            <a:pPr eaLnBrk="0" fontAlgn="base" hangingPunct="0">
              <a:lnSpc>
                <a:spcPts val="1500"/>
              </a:lnSpc>
              <a:spcBef>
                <a:spcPct val="0"/>
              </a:spcBef>
              <a:spcAft>
                <a:spcPct val="0"/>
              </a:spcAft>
              <a:buFontTx/>
              <a:buAutoNum type="arabicParenR" startAt="4"/>
            </a:pPr>
            <a:endParaRPr lang="en-US" altLang="nl-NL" sz="1800">
              <a:solidFill>
                <a:prstClr val="white"/>
              </a:solidFill>
              <a:cs typeface="Arial" panose="020B0604020202020204" pitchFamily="34" charset="0"/>
            </a:endParaRPr>
          </a:p>
          <a:p>
            <a:pPr eaLnBrk="0" fontAlgn="base" hangingPunct="0">
              <a:lnSpc>
                <a:spcPts val="1500"/>
              </a:lnSpc>
              <a:spcBef>
                <a:spcPct val="0"/>
              </a:spcBef>
              <a:spcAft>
                <a:spcPct val="0"/>
              </a:spcAft>
              <a:buFontTx/>
              <a:buAutoNum type="arabicParenR" startAt="5"/>
            </a:pPr>
            <a:r>
              <a:rPr lang="nl-NL" altLang="nl-NL" sz="1800">
                <a:solidFill>
                  <a:prstClr val="white"/>
                </a:solidFill>
                <a:cs typeface="Arial" panose="020B0604020202020204" pitchFamily="34" charset="0"/>
              </a:rPr>
              <a:t>Regional connectors with SME’s, public institutions, NGO’s …</a:t>
            </a:r>
          </a:p>
          <a:p>
            <a:pPr eaLnBrk="0" fontAlgn="base" hangingPunct="0">
              <a:lnSpc>
                <a:spcPct val="110000"/>
              </a:lnSpc>
              <a:spcBef>
                <a:spcPct val="0"/>
              </a:spcBef>
              <a:spcAft>
                <a:spcPct val="0"/>
              </a:spcAft>
              <a:buFontTx/>
              <a:buAutoNum type="arabicParenR" startAt="5"/>
            </a:pPr>
            <a:endParaRPr lang="en-US" altLang="nl-NL" sz="800">
              <a:solidFill>
                <a:prstClr val="black"/>
              </a:solidFill>
              <a:latin typeface="Times New Roman" panose="02020603050405020304" pitchFamily="18" charset="0"/>
              <a:cs typeface="Times New Roman" panose="02020603050405020304" pitchFamily="18" charset="0"/>
            </a:endParaRPr>
          </a:p>
        </p:txBody>
      </p:sp>
      <p:sp>
        <p:nvSpPr>
          <p:cNvPr id="13" name="Text Box 3">
            <a:extLst>
              <a:ext uri="{FF2B5EF4-FFF2-40B4-BE49-F238E27FC236}">
                <a16:creationId xmlns:a16="http://schemas.microsoft.com/office/drawing/2014/main" id="{96A037CE-FDF4-4878-A404-4B4CAD087A70}"/>
              </a:ext>
            </a:extLst>
          </p:cNvPr>
          <p:cNvSpPr txBox="1">
            <a:spLocks noChangeArrowheads="1"/>
          </p:cNvSpPr>
          <p:nvPr/>
        </p:nvSpPr>
        <p:spPr bwMode="auto">
          <a:xfrm>
            <a:off x="3433763" y="404814"/>
            <a:ext cx="5473700" cy="954087"/>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nl-NL" sz="2000" b="1" dirty="0" err="1">
                <a:solidFill>
                  <a:srgbClr val="EE5112"/>
                </a:solidFill>
                <a:latin typeface="Calibri" panose="020F0502020204030204"/>
                <a:ea typeface="ヒラギノ角ゴ Pro W3" pitchFamily="96" charset="-128"/>
              </a:rPr>
              <a:t>Applied</a:t>
            </a:r>
            <a:r>
              <a:rPr lang="nl-NL" sz="2000" b="1" dirty="0">
                <a:solidFill>
                  <a:srgbClr val="EE5112"/>
                </a:solidFill>
                <a:latin typeface="Calibri" panose="020F0502020204030204"/>
                <a:ea typeface="ヒラギノ角ゴ Pro W3" pitchFamily="96" charset="-128"/>
              </a:rPr>
              <a:t> Research </a:t>
            </a:r>
            <a:r>
              <a:rPr lang="nl-NL" sz="2000" b="1" dirty="0" err="1">
                <a:solidFill>
                  <a:srgbClr val="EE5112"/>
                </a:solidFill>
                <a:latin typeface="Calibri" panose="020F0502020204030204"/>
                <a:ea typeface="ヒラギノ角ゴ Pro W3" pitchFamily="96" charset="-128"/>
              </a:rPr>
              <a:t>by</a:t>
            </a:r>
            <a:r>
              <a:rPr lang="nl-NL" sz="2000" b="1" dirty="0">
                <a:solidFill>
                  <a:srgbClr val="EE5112"/>
                </a:solidFill>
                <a:latin typeface="Calibri" panose="020F0502020204030204"/>
                <a:ea typeface="ヒラギノ角ゴ Pro W3" pitchFamily="96" charset="-128"/>
              </a:rPr>
              <a:t> UAS?</a:t>
            </a:r>
            <a:endParaRPr lang="en-IE" sz="2000" dirty="0">
              <a:solidFill>
                <a:prstClr val="black"/>
              </a:solidFill>
              <a:latin typeface="Arial" charset="0"/>
              <a:ea typeface="ヒラギノ角ゴ Pro W3" pitchFamily="96" charset="-128"/>
            </a:endParaRPr>
          </a:p>
          <a:p>
            <a:pPr eaLnBrk="0" fontAlgn="base" hangingPunct="0">
              <a:spcBef>
                <a:spcPct val="0"/>
              </a:spcBef>
              <a:spcAft>
                <a:spcPct val="0"/>
              </a:spcAft>
              <a:defRPr/>
            </a:pPr>
            <a:endParaRPr lang="en-IE" sz="800" dirty="0">
              <a:solidFill>
                <a:prstClr val="black"/>
              </a:solidFill>
              <a:latin typeface="Arial" charset="0"/>
              <a:ea typeface="ヒラギノ角ゴ Pro W3" pitchFamily="96" charset="-128"/>
            </a:endParaRPr>
          </a:p>
          <a:p>
            <a:pPr marL="457200" indent="-457200" eaLnBrk="0" fontAlgn="base" hangingPunct="0">
              <a:spcBef>
                <a:spcPct val="0"/>
              </a:spcBef>
              <a:spcAft>
                <a:spcPct val="0"/>
              </a:spcAft>
              <a:buFont typeface="+mj-lt"/>
              <a:buAutoNum type="arabicPeriod"/>
              <a:defRPr/>
            </a:pPr>
            <a:endParaRPr lang="nl-NL" sz="2800" dirty="0">
              <a:solidFill>
                <a:prstClr val="black"/>
              </a:solidFill>
              <a:latin typeface="Arial" charset="0"/>
              <a:ea typeface="ヒラギノ角ゴ Pro W3" pitchFamily="96" charset="-128"/>
            </a:endParaRPr>
          </a:p>
        </p:txBody>
      </p:sp>
      <p:pic>
        <p:nvPicPr>
          <p:cNvPr id="62469" name="Afbeelding 1">
            <a:extLst>
              <a:ext uri="{FF2B5EF4-FFF2-40B4-BE49-F238E27FC236}">
                <a16:creationId xmlns:a16="http://schemas.microsoft.com/office/drawing/2014/main" id="{18C261D5-33AB-4E13-BD15-0A772813A178}"/>
              </a:ext>
            </a:extLst>
          </p:cNvPr>
          <p:cNvPicPr>
            <a:picLocks noChangeAspect="1"/>
          </p:cNvPicPr>
          <p:nvPr/>
        </p:nvPicPr>
        <p:blipFill>
          <a:blip r:embed="rId2">
            <a:extLst>
              <a:ext uri="{28A0092B-C50C-407E-A947-70E740481C1C}">
                <a14:useLocalDpi xmlns:a14="http://schemas.microsoft.com/office/drawing/2010/main" val="0"/>
              </a:ext>
            </a:extLst>
          </a:blip>
          <a:srcRect l="2733" r="2068" b="11932"/>
          <a:stretch>
            <a:fillRect/>
          </a:stretch>
        </p:blipFill>
        <p:spPr bwMode="auto">
          <a:xfrm>
            <a:off x="9371014" y="1"/>
            <a:ext cx="12969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C10C523C-5DD4-47E0-BDA2-174E02A803B2}"/>
              </a:ext>
            </a:extLst>
          </p:cNvPr>
          <p:cNvSpPr txBox="1">
            <a:spLocks noChangeArrowheads="1"/>
          </p:cNvSpPr>
          <p:nvPr/>
        </p:nvSpPr>
        <p:spPr bwMode="auto">
          <a:xfrm>
            <a:off x="1992313" y="2060576"/>
            <a:ext cx="115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a:solidFill>
                  <a:prstClr val="black"/>
                </a:solidFill>
              </a:rPr>
              <a:t>Impact</a:t>
            </a:r>
            <a:endParaRPr lang="en-US" altLang="en-US">
              <a:solidFill>
                <a:prstClr val="black"/>
              </a:solidFill>
            </a:endParaRPr>
          </a:p>
        </p:txBody>
      </p:sp>
      <p:sp>
        <p:nvSpPr>
          <p:cNvPr id="9" name="Tekstvak 8">
            <a:extLst>
              <a:ext uri="{FF2B5EF4-FFF2-40B4-BE49-F238E27FC236}">
                <a16:creationId xmlns:a16="http://schemas.microsoft.com/office/drawing/2014/main" id="{486D7B79-44F5-4B71-BF1E-875D79BFB573}"/>
              </a:ext>
            </a:extLst>
          </p:cNvPr>
          <p:cNvSpPr txBox="1">
            <a:spLocks noChangeArrowheads="1"/>
          </p:cNvSpPr>
          <p:nvPr/>
        </p:nvSpPr>
        <p:spPr bwMode="auto">
          <a:xfrm>
            <a:off x="2370138" y="4638676"/>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1400">
                <a:solidFill>
                  <a:prstClr val="black"/>
                </a:solidFill>
              </a:rPr>
              <a:t>Involvement of students</a:t>
            </a:r>
          </a:p>
          <a:p>
            <a:pPr eaLnBrk="0" fontAlgn="base" hangingPunct="0">
              <a:spcBef>
                <a:spcPct val="0"/>
              </a:spcBef>
              <a:spcAft>
                <a:spcPct val="0"/>
              </a:spcAft>
            </a:pPr>
            <a:r>
              <a:rPr lang="nl-NL" altLang="en-US" sz="1400">
                <a:solidFill>
                  <a:prstClr val="black"/>
                </a:solidFill>
              </a:rPr>
              <a:t>= interns in research projects</a:t>
            </a:r>
            <a:endParaRPr lang="en-US" altLang="en-US" sz="1400">
              <a:solidFill>
                <a:prstClr val="black"/>
              </a:solidFill>
            </a:endParaRPr>
          </a:p>
        </p:txBody>
      </p:sp>
      <p:sp>
        <p:nvSpPr>
          <p:cNvPr id="10" name="Tekstvak 9">
            <a:extLst>
              <a:ext uri="{FF2B5EF4-FFF2-40B4-BE49-F238E27FC236}">
                <a16:creationId xmlns:a16="http://schemas.microsoft.com/office/drawing/2014/main" id="{82B433D1-1F61-4EB1-95F7-3092E5412828}"/>
              </a:ext>
            </a:extLst>
          </p:cNvPr>
          <p:cNvSpPr txBox="1">
            <a:spLocks noChangeArrowheads="1"/>
          </p:cNvSpPr>
          <p:nvPr/>
        </p:nvSpPr>
        <p:spPr bwMode="auto">
          <a:xfrm>
            <a:off x="5554663" y="517525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1800">
                <a:solidFill>
                  <a:prstClr val="black"/>
                </a:solidFill>
              </a:rPr>
              <a:t>Solving the Innovation Paradox</a:t>
            </a:r>
            <a:endParaRPr lang="en-US" altLang="en-US" sz="1800">
              <a:solidFill>
                <a:prstClr val="black"/>
              </a:solidFill>
            </a:endParaRPr>
          </a:p>
        </p:txBody>
      </p:sp>
      <p:sp>
        <p:nvSpPr>
          <p:cNvPr id="11" name="Tekstvak 10">
            <a:extLst>
              <a:ext uri="{FF2B5EF4-FFF2-40B4-BE49-F238E27FC236}">
                <a16:creationId xmlns:a16="http://schemas.microsoft.com/office/drawing/2014/main" id="{C89DA77C-6CB5-4ADB-832B-3C55947AB675}"/>
              </a:ext>
            </a:extLst>
          </p:cNvPr>
          <p:cNvSpPr txBox="1">
            <a:spLocks noChangeArrowheads="1"/>
          </p:cNvSpPr>
          <p:nvPr/>
        </p:nvSpPr>
        <p:spPr bwMode="auto">
          <a:xfrm>
            <a:off x="8194676" y="1220788"/>
            <a:ext cx="2352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1600">
                <a:solidFill>
                  <a:prstClr val="black"/>
                </a:solidFill>
              </a:rPr>
              <a:t>A quick return on investment</a:t>
            </a:r>
            <a:endParaRPr lang="en-US" altLang="en-US" sz="1600">
              <a:solidFill>
                <a:prstClr val="black"/>
              </a:solidFill>
            </a:endParaRPr>
          </a:p>
        </p:txBody>
      </p:sp>
      <p:sp>
        <p:nvSpPr>
          <p:cNvPr id="12" name="Tekstvak 11">
            <a:extLst>
              <a:ext uri="{FF2B5EF4-FFF2-40B4-BE49-F238E27FC236}">
                <a16:creationId xmlns:a16="http://schemas.microsoft.com/office/drawing/2014/main" id="{B0234F5F-86D0-4518-886E-AF43CA81C957}"/>
              </a:ext>
            </a:extLst>
          </p:cNvPr>
          <p:cNvSpPr txBox="1">
            <a:spLocks noChangeArrowheads="1"/>
          </p:cNvSpPr>
          <p:nvPr/>
        </p:nvSpPr>
        <p:spPr bwMode="auto">
          <a:xfrm>
            <a:off x="2603501" y="600076"/>
            <a:ext cx="24479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2000">
                <a:solidFill>
                  <a:prstClr val="black"/>
                </a:solidFill>
              </a:rPr>
              <a:t>Praxis</a:t>
            </a:r>
          </a:p>
          <a:p>
            <a:pPr eaLnBrk="0" fontAlgn="base" hangingPunct="0">
              <a:spcBef>
                <a:spcPct val="0"/>
              </a:spcBef>
              <a:spcAft>
                <a:spcPct val="0"/>
              </a:spcAft>
            </a:pPr>
            <a:r>
              <a:rPr lang="nl-NL" altLang="en-US" sz="1600">
                <a:solidFill>
                  <a:prstClr val="black"/>
                </a:solidFill>
              </a:rPr>
              <a:t>Applied Research = practice based research</a:t>
            </a:r>
          </a:p>
        </p:txBody>
      </p:sp>
      <p:sp>
        <p:nvSpPr>
          <p:cNvPr id="14" name="Tekstvak 13">
            <a:extLst>
              <a:ext uri="{FF2B5EF4-FFF2-40B4-BE49-F238E27FC236}">
                <a16:creationId xmlns:a16="http://schemas.microsoft.com/office/drawing/2014/main" id="{3F22AFF8-4412-42C3-82BC-6ECE110FAFE6}"/>
              </a:ext>
            </a:extLst>
          </p:cNvPr>
          <p:cNvSpPr txBox="1">
            <a:spLocks noChangeArrowheads="1"/>
          </p:cNvSpPr>
          <p:nvPr/>
        </p:nvSpPr>
        <p:spPr bwMode="auto">
          <a:xfrm>
            <a:off x="7175500" y="4541839"/>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pPr>
            <a:r>
              <a:rPr lang="nl-NL" altLang="en-US" sz="1800">
                <a:solidFill>
                  <a:prstClr val="black"/>
                </a:solidFill>
              </a:rPr>
              <a:t>Regional connectors</a:t>
            </a:r>
            <a:endParaRPr lang="en-US" altLang="en-US" sz="1800">
              <a:solidFill>
                <a:prstClr val="black"/>
              </a:solidFill>
            </a:endParaRPr>
          </a:p>
        </p:txBody>
      </p:sp>
      <p:pic>
        <p:nvPicPr>
          <p:cNvPr id="62476" name="Picture 6">
            <a:extLst>
              <a:ext uri="{FF2B5EF4-FFF2-40B4-BE49-F238E27FC236}">
                <a16:creationId xmlns:a16="http://schemas.microsoft.com/office/drawing/2014/main" id="{77642E7B-013B-4662-8DAF-C96C90C27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5734051"/>
            <a:ext cx="7272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5">
            <a:extLst>
              <a:ext uri="{FF2B5EF4-FFF2-40B4-BE49-F238E27FC236}">
                <a16:creationId xmlns:a16="http://schemas.microsoft.com/office/drawing/2014/main" id="{566B330D-98B6-4563-9322-5C9BA3EAD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114" y="5734050"/>
            <a:ext cx="151288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7732AC04-C1F6-4F49-BBA3-756FB693E377}"/>
              </a:ext>
            </a:extLst>
          </p:cNvPr>
          <p:cNvSpPr/>
          <p:nvPr/>
        </p:nvSpPr>
        <p:spPr>
          <a:xfrm>
            <a:off x="3154364" y="2090738"/>
            <a:ext cx="147637" cy="2265362"/>
          </a:xfrm>
          <a:prstGeom prst="rect">
            <a:avLst/>
          </a:prstGeom>
          <a:solidFill>
            <a:srgbClr val="F09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5298">
                                            <p:txEl>
                                              <p:pRg st="2" end="2"/>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5298">
                                            <p:txEl>
                                              <p:pRg st="6" end="6"/>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552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p:bldP spid="12" grpId="0"/>
      <p:bldP spid="14" grpId="0"/>
      <p:bldP spid="19"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a:spAutoFit/>
      </a:bodyPr>
      <a:lstStyle>
        <a:defPPr>
          <a:defRPr sz="1200" dirty="0">
            <a:solidFill>
              <a:schemeClr val="accent1">
                <a:lumMod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VLHORA2016">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presentatie-nieuw.pptx" id="{43BC36E1-CF5A-41B5-9EA0-77E086AE7E26}" vid="{2410CB6C-6BC6-464F-83CF-F6E2CC8E7EB7}"/>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a:spAutoFit/>
      </a:bodyPr>
      <a:lstStyle>
        <a:defPPr>
          <a:defRPr sz="1200" dirty="0">
            <a:solidFill>
              <a:schemeClr val="accent1">
                <a:lumMod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a:spAutoFit/>
      </a:bodyPr>
      <a:lstStyle>
        <a:defPPr>
          <a:defRPr sz="1200" dirty="0">
            <a:solidFill>
              <a:schemeClr val="accent1">
                <a:lumMod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3172</Words>
  <Application>Microsoft Office PowerPoint</Application>
  <PresentationFormat>Breedbeeld</PresentationFormat>
  <Paragraphs>499</Paragraphs>
  <Slides>51</Slides>
  <Notes>34</Notes>
  <HiddenSlides>0</HiddenSlides>
  <MMClips>1</MMClips>
  <ScaleCrop>false</ScaleCrop>
  <HeadingPairs>
    <vt:vector size="8" baseType="variant">
      <vt:variant>
        <vt:lpstr>Gebruikte lettertypen</vt:lpstr>
      </vt:variant>
      <vt:variant>
        <vt:i4>8</vt:i4>
      </vt:variant>
      <vt:variant>
        <vt:lpstr>Thema</vt:lpstr>
      </vt:variant>
      <vt:variant>
        <vt:i4>9</vt:i4>
      </vt:variant>
      <vt:variant>
        <vt:lpstr>Ingesloten OLE-bronprogramma's</vt:lpstr>
      </vt:variant>
      <vt:variant>
        <vt:i4>1</vt:i4>
      </vt:variant>
      <vt:variant>
        <vt:lpstr>Diatitels</vt:lpstr>
      </vt:variant>
      <vt:variant>
        <vt:i4>51</vt:i4>
      </vt:variant>
    </vt:vector>
  </HeadingPairs>
  <TitlesOfParts>
    <vt:vector size="69" baseType="lpstr">
      <vt:lpstr>Arial</vt:lpstr>
      <vt:lpstr>Calibri</vt:lpstr>
      <vt:lpstr>Calibri Light</vt:lpstr>
      <vt:lpstr>Garamond</vt:lpstr>
      <vt:lpstr>Symbol</vt:lpstr>
      <vt:lpstr>Times New Roman</vt:lpstr>
      <vt:lpstr>Verdana</vt:lpstr>
      <vt:lpstr>ヒラギノ角ゴ Pro W3</vt:lpstr>
      <vt:lpstr>Kantoorthema</vt:lpstr>
      <vt:lpstr>Blank Presentation</vt:lpstr>
      <vt:lpstr>2_Office Theme</vt:lpstr>
      <vt:lpstr>Office Theme</vt:lpstr>
      <vt:lpstr>1_Office Theme</vt:lpstr>
      <vt:lpstr>4_Office Theme</vt:lpstr>
      <vt:lpstr>2_VLHORA2016</vt:lpstr>
      <vt:lpstr>5_Office Theme</vt:lpstr>
      <vt:lpstr>3_Office Theme</vt:lpstr>
      <vt:lpstr>Microsoft Excel-grafiek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Julia Straatman</dc:creator>
  <cp:lastModifiedBy>Frank Zwetsloot</cp:lastModifiedBy>
  <cp:revision>29</cp:revision>
  <dcterms:created xsi:type="dcterms:W3CDTF">2019-11-18T12:56:15Z</dcterms:created>
  <dcterms:modified xsi:type="dcterms:W3CDTF">2019-11-19T08:51:01Z</dcterms:modified>
</cp:coreProperties>
</file>